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 showGuides="1">
      <p:cViewPr varScale="1">
        <p:scale>
          <a:sx n="102" d="100"/>
          <a:sy n="102" d="100"/>
        </p:scale>
        <p:origin x="192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2E1D-7A40-D64A-99BB-6E94368F5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A8821-D542-3448-91C7-A9395ED16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6D11F-AA34-2542-9132-DD7F7488F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6221-B803-2542-9CED-522DC9944E52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AE9B3-9AB0-2647-8D69-13C8623F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577BE-5B3C-034B-A2C7-93C553C0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A7B4-10AE-CD41-A672-2A86C6AB9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0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63D7-0723-A041-8E0C-DCC1E24CA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93CC8-C9B8-6044-95EC-580B01F1E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CA6C3-CDA5-4D42-BE29-F1FD9CFB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6221-B803-2542-9CED-522DC9944E52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C2F3E-3A46-1D43-9296-CDA278D97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86E28-5C1B-6741-903F-C778DB54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A7B4-10AE-CD41-A672-2A86C6AB9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7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EDEC8D-C5CE-D94A-AE87-CFFF133B6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410CA-EA38-E74B-883F-D2E5CE902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FD16A-18FB-684E-A9A6-B345536A9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6221-B803-2542-9CED-522DC9944E52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6E0F7-D79A-0347-BC2F-EE087C13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86062-DBB0-0245-9338-EB57C1B9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A7B4-10AE-CD41-A672-2A86C6AB9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0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4C0F-834A-2E42-A709-6A342C82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4BC97-EB76-C842-8A8E-4EA61FB00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F4754-74C3-DF4D-83B5-FFE07710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6221-B803-2542-9CED-522DC9944E52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CBF11-C25D-F14C-9716-6C9E718A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98B36-28CB-5E40-A35E-F5389765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A7B4-10AE-CD41-A672-2A86C6AB9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6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E5760-04CC-2742-955D-5E4F1556A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4CFFD-7F68-7945-83CD-4F4D5CCBF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C720F-C18D-9D4C-8147-B8853798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6221-B803-2542-9CED-522DC9944E52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1E38F-6547-AB42-8406-9208D016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92BDB-7E69-694D-B31A-1E46156A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A7B4-10AE-CD41-A672-2A86C6AB9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4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77B2A-0835-DA46-8A6D-8F98B081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C2C8B-196D-9D4D-81B6-067EFCC6F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2F412-8ACE-7945-8FD7-98B69787D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9E7D5-26DF-0843-A4A1-837D7C85A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6221-B803-2542-9CED-522DC9944E52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BF813-BB05-0140-A804-288D5BFE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6EE90-3785-6F46-A9BE-EEC15F7B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A7B4-10AE-CD41-A672-2A86C6AB9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6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E922-61B1-5542-B3FC-ABAB2CDB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F2D43-E36F-A84C-A22E-774978FE0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5B40E-139F-CB46-8B46-7B309AB82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1E6C8-0332-6B4D-B844-8076CE8BB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180C9-DA38-3A43-8C17-BEDD9F480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4AA5D8-FBBE-ED47-9131-487024E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6221-B803-2542-9CED-522DC9944E52}" type="datetimeFigureOut">
              <a:rPr lang="en-US" smtClean="0"/>
              <a:t>8/21/19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E80E3-6FBE-BD40-94A1-E7A52F39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B77B1-6379-024F-AE14-639E11B1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A7B4-10AE-CD41-A672-2A86C6AB9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6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004C-366C-394C-B93A-BE4CDBC6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86491-927D-8E4D-A5B8-7B8131AE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6221-B803-2542-9CED-522DC9944E52}" type="datetimeFigureOut">
              <a:rPr lang="en-US" smtClean="0"/>
              <a:t>8/21/19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71529-5ED5-C949-BBD2-311C4364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B108C-7FA6-1641-8C7E-93CD8425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A7B4-10AE-CD41-A672-2A86C6AB9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3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93FC56-E868-B84A-ABED-13FB3FC8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6221-B803-2542-9CED-522DC9944E52}" type="datetimeFigureOut">
              <a:rPr lang="en-US" smtClean="0"/>
              <a:t>8/21/19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84F83C-B5D1-4D44-A1F6-201010F8B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9A5AC-DCAB-FD45-A5A6-EBBC3BF3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A7B4-10AE-CD41-A672-2A86C6AB9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7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51181-E2F5-5443-AC91-62BE1D95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9757F-56C4-8A49-B09C-14C77385B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53F9E-2E95-C34E-986D-DD3142510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304DF-F4CF-C746-8E17-4EA08237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6221-B803-2542-9CED-522DC9944E52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93814-F1A0-8B4A-87F4-DC359605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7188F-1080-2444-9D79-A4DE09A2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A7B4-10AE-CD41-A672-2A86C6AB9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6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4750-4E82-1B46-8B0E-8C216815E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64B6F-EA25-8C43-9B4F-0B214C899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3FDB9-0B89-9248-AE60-A9DBDF340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CFB0D-CB96-7A43-8E2A-27C58C2D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6221-B803-2542-9CED-522DC9944E52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B4E4A-34AF-5445-99D5-50E781A6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6B48A-A0B5-4A49-8F8D-1E56F987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A7B4-10AE-CD41-A672-2A86C6AB9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6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CA2286-3B17-184F-8960-CDF302F9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A195B-5674-AE41-8B44-A6FF921BD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A7AAB-D950-EC48-AD5E-128E630F3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56221-B803-2542-9CED-522DC9944E52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2A3C-CB67-914D-86EB-20D9B2037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E0D31-15C7-E044-AADF-D73BF2B5D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9A7B4-10AE-CD41-A672-2A86C6AB9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7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2B3FCD7F-3ED6-B94F-B59E-443F5E30BFE2}"/>
              </a:ext>
            </a:extLst>
          </p:cNvPr>
          <p:cNvGrpSpPr/>
          <p:nvPr/>
        </p:nvGrpSpPr>
        <p:grpSpPr>
          <a:xfrm>
            <a:off x="1301675" y="161364"/>
            <a:ext cx="9133243" cy="6535271"/>
            <a:chOff x="1301675" y="161364"/>
            <a:chExt cx="9133243" cy="65352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7F2AE89-654E-8A47-A0E6-C3967A912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24" t="627" r="2941" b="4079"/>
            <a:stretch/>
          </p:blipFill>
          <p:spPr>
            <a:xfrm>
              <a:off x="1301675" y="161364"/>
              <a:ext cx="9133243" cy="6535271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9339DC3-46E3-C44A-9DCC-BA737640E6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6663" y="3084902"/>
              <a:ext cx="389780" cy="221969"/>
            </a:xfrm>
            <a:prstGeom prst="straightConnector1">
              <a:avLst/>
            </a:prstGeom>
            <a:ln w="85725">
              <a:solidFill>
                <a:schemeClr val="accent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824901C-9104-CC4B-9CA9-5D53F6C75088}"/>
                </a:ext>
              </a:extLst>
            </p:cNvPr>
            <p:cNvCxnSpPr>
              <a:cxnSpLocks/>
            </p:cNvCxnSpPr>
            <p:nvPr/>
          </p:nvCxnSpPr>
          <p:spPr>
            <a:xfrm>
              <a:off x="2798094" y="4994759"/>
              <a:ext cx="408569" cy="31553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B898804-7B47-004C-A413-4456DBBC25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565" y="2993721"/>
              <a:ext cx="496988" cy="279409"/>
            </a:xfrm>
            <a:prstGeom prst="straightConnector1">
              <a:avLst/>
            </a:prstGeom>
            <a:ln w="857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9D96502-81CF-2443-827A-8010B88BB186}"/>
                </a:ext>
              </a:extLst>
            </p:cNvPr>
            <p:cNvCxnSpPr>
              <a:cxnSpLocks/>
            </p:cNvCxnSpPr>
            <p:nvPr/>
          </p:nvCxnSpPr>
          <p:spPr>
            <a:xfrm>
              <a:off x="3206663" y="4766166"/>
              <a:ext cx="488515" cy="356979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A36915-AC63-344A-85BB-E1D6D2ECBF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9368" y="5573883"/>
              <a:ext cx="293625" cy="18714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8F6F6D2-8417-DE44-B974-2CC1FACFD1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0304" y="5538886"/>
              <a:ext cx="243521" cy="110253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CF34F18-F1EA-2940-9712-D202C63B19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6630" y="3429000"/>
              <a:ext cx="247082" cy="667011"/>
            </a:xfrm>
            <a:prstGeom prst="straightConnector1">
              <a:avLst/>
            </a:prstGeom>
            <a:ln w="920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13ED31C-427D-2946-B98E-FED7E2BECB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9079" y="3133425"/>
              <a:ext cx="616480" cy="423967"/>
            </a:xfrm>
            <a:prstGeom prst="straightConnector1">
              <a:avLst/>
            </a:prstGeom>
            <a:ln w="920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5C059E7-C06A-D34B-AEAF-4AE5C036E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3638" y="1553227"/>
              <a:ext cx="102297" cy="469051"/>
            </a:xfrm>
            <a:prstGeom prst="straightConnector1">
              <a:avLst/>
            </a:prstGeom>
            <a:ln w="63500">
              <a:solidFill>
                <a:schemeClr val="accent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944561C-D948-CC4D-8782-228FFDAF2E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1799" y="1365337"/>
              <a:ext cx="96031" cy="603368"/>
            </a:xfrm>
            <a:prstGeom prst="straightConnector1">
              <a:avLst/>
            </a:prstGeom>
            <a:ln w="63500">
              <a:solidFill>
                <a:schemeClr val="accent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4514839-390C-4E4B-AC5D-15DA24C011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363" y="1448491"/>
              <a:ext cx="215400" cy="520214"/>
            </a:xfrm>
            <a:prstGeom prst="straightConnector1">
              <a:avLst/>
            </a:prstGeom>
            <a:ln w="63500">
              <a:solidFill>
                <a:schemeClr val="accent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E801B5A-EA81-DB43-9F59-72A6406BD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1919" y="1277655"/>
              <a:ext cx="1381793" cy="909580"/>
            </a:xfrm>
            <a:prstGeom prst="straightConnector1">
              <a:avLst/>
            </a:prstGeom>
            <a:ln w="63500">
              <a:solidFill>
                <a:schemeClr val="accent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C5344A5-CD05-A645-9382-1306969F4441}"/>
                </a:ext>
              </a:extLst>
            </p:cNvPr>
            <p:cNvCxnSpPr>
              <a:cxnSpLocks/>
            </p:cNvCxnSpPr>
            <p:nvPr/>
          </p:nvCxnSpPr>
          <p:spPr>
            <a:xfrm>
              <a:off x="3596443" y="3608239"/>
              <a:ext cx="862823" cy="408244"/>
            </a:xfrm>
            <a:prstGeom prst="straightConnector1">
              <a:avLst/>
            </a:prstGeom>
            <a:ln w="85725">
              <a:solidFill>
                <a:schemeClr val="accent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D7C5B6E-7483-1C49-87F5-B020130A069E}"/>
                </a:ext>
              </a:extLst>
            </p:cNvPr>
            <p:cNvCxnSpPr>
              <a:cxnSpLocks/>
            </p:cNvCxnSpPr>
            <p:nvPr/>
          </p:nvCxnSpPr>
          <p:spPr>
            <a:xfrm>
              <a:off x="4471792" y="3205703"/>
              <a:ext cx="834749" cy="402536"/>
            </a:xfrm>
            <a:prstGeom prst="straightConnector1">
              <a:avLst/>
            </a:prstGeom>
            <a:ln w="857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FE8C028-5914-E245-95DF-A8B36519FA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5361" y="4556348"/>
              <a:ext cx="265869" cy="98659"/>
            </a:xfrm>
            <a:prstGeom prst="straightConnector1">
              <a:avLst/>
            </a:prstGeom>
            <a:ln w="63500">
              <a:solidFill>
                <a:schemeClr val="accent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6B3BF69-A799-BC4F-99DB-567B78F9AFC6}"/>
                </a:ext>
              </a:extLst>
            </p:cNvPr>
            <p:cNvCxnSpPr>
              <a:cxnSpLocks/>
            </p:cNvCxnSpPr>
            <p:nvPr/>
          </p:nvCxnSpPr>
          <p:spPr>
            <a:xfrm>
              <a:off x="6390078" y="3762505"/>
              <a:ext cx="667577" cy="109179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5CD8F8B-738C-3947-BE29-660CDA35C7DC}"/>
                </a:ext>
              </a:extLst>
            </p:cNvPr>
            <p:cNvCxnSpPr>
              <a:cxnSpLocks/>
            </p:cNvCxnSpPr>
            <p:nvPr/>
          </p:nvCxnSpPr>
          <p:spPr>
            <a:xfrm>
              <a:off x="7204100" y="4548346"/>
              <a:ext cx="862823" cy="408244"/>
            </a:xfrm>
            <a:prstGeom prst="straightConnector1">
              <a:avLst/>
            </a:prstGeom>
            <a:ln w="85725">
              <a:solidFill>
                <a:schemeClr val="accent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046CD05-BEE1-324B-AA74-9054F937179A}"/>
                </a:ext>
              </a:extLst>
            </p:cNvPr>
            <p:cNvCxnSpPr>
              <a:cxnSpLocks/>
            </p:cNvCxnSpPr>
            <p:nvPr/>
          </p:nvCxnSpPr>
          <p:spPr>
            <a:xfrm>
              <a:off x="8079449" y="4145810"/>
              <a:ext cx="834749" cy="402536"/>
            </a:xfrm>
            <a:prstGeom prst="straightConnector1">
              <a:avLst/>
            </a:prstGeom>
            <a:ln w="857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BD0AC85-BA22-4A40-875A-FEAC4F7E19EF}"/>
                </a:ext>
              </a:extLst>
            </p:cNvPr>
            <p:cNvCxnSpPr>
              <a:cxnSpLocks/>
            </p:cNvCxnSpPr>
            <p:nvPr/>
          </p:nvCxnSpPr>
          <p:spPr>
            <a:xfrm>
              <a:off x="8724820" y="5525681"/>
              <a:ext cx="862823" cy="408244"/>
            </a:xfrm>
            <a:prstGeom prst="straightConnector1">
              <a:avLst/>
            </a:prstGeom>
            <a:ln w="85725">
              <a:solidFill>
                <a:schemeClr val="accent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74E44F9-F638-F64D-B572-D995D94EC28C}"/>
                </a:ext>
              </a:extLst>
            </p:cNvPr>
            <p:cNvCxnSpPr>
              <a:cxnSpLocks/>
            </p:cNvCxnSpPr>
            <p:nvPr/>
          </p:nvCxnSpPr>
          <p:spPr>
            <a:xfrm>
              <a:off x="9600169" y="5123145"/>
              <a:ext cx="834749" cy="402536"/>
            </a:xfrm>
            <a:prstGeom prst="straightConnector1">
              <a:avLst/>
            </a:prstGeom>
            <a:ln w="857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4398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Tubergen, Philip J (pjt7wd)</dc:creator>
  <cp:lastModifiedBy>Tubergen, Philip J (pjt7wd)</cp:lastModifiedBy>
  <cp:revision>2</cp:revision>
  <dcterms:created xsi:type="dcterms:W3CDTF">2019-08-21T13:27:28Z</dcterms:created>
  <dcterms:modified xsi:type="dcterms:W3CDTF">2019-08-21T16:54:19Z</dcterms:modified>
</cp:coreProperties>
</file>