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2" r:id="rId4"/>
    <p:sldId id="257" r:id="rId5"/>
    <p:sldId id="258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655" autoAdjust="0"/>
  </p:normalViewPr>
  <p:slideViewPr>
    <p:cSldViewPr>
      <p:cViewPr varScale="1">
        <p:scale>
          <a:sx n="127" d="100"/>
          <a:sy n="127" d="100"/>
        </p:scale>
        <p:origin x="-108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EA549-D6E2-4A5F-81C3-C3E88A94CD93}" type="datetimeFigureOut">
              <a:rPr lang="en-US" smtClean="0"/>
              <a:pPr/>
              <a:t>2/6/2012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092DB-2583-4F76-957A-47F1CE9F3B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EA549-D6E2-4A5F-81C3-C3E88A94CD93}" type="datetimeFigureOut">
              <a:rPr lang="en-US" smtClean="0"/>
              <a:pPr/>
              <a:t>2/6/2012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092DB-2583-4F76-957A-47F1CE9F3B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EA549-D6E2-4A5F-81C3-C3E88A94CD93}" type="datetimeFigureOut">
              <a:rPr lang="en-US" smtClean="0"/>
              <a:pPr/>
              <a:t>2/6/2012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092DB-2583-4F76-957A-47F1CE9F3B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EA549-D6E2-4A5F-81C3-C3E88A94CD93}" type="datetimeFigureOut">
              <a:rPr lang="en-US" smtClean="0"/>
              <a:pPr/>
              <a:t>2/6/2012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092DB-2583-4F76-957A-47F1CE9F3B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EA549-D6E2-4A5F-81C3-C3E88A94CD93}" type="datetimeFigureOut">
              <a:rPr lang="en-US" smtClean="0"/>
              <a:pPr/>
              <a:t>2/6/2012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092DB-2583-4F76-957A-47F1CE9F3B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EA549-D6E2-4A5F-81C3-C3E88A94CD93}" type="datetimeFigureOut">
              <a:rPr lang="en-US" smtClean="0"/>
              <a:pPr/>
              <a:t>2/6/2012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092DB-2583-4F76-957A-47F1CE9F3B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EA549-D6E2-4A5F-81C3-C3E88A94CD93}" type="datetimeFigureOut">
              <a:rPr lang="en-US" smtClean="0"/>
              <a:pPr/>
              <a:t>2/6/2012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092DB-2583-4F76-957A-47F1CE9F3B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EA549-D6E2-4A5F-81C3-C3E88A94CD93}" type="datetimeFigureOut">
              <a:rPr lang="en-US" smtClean="0"/>
              <a:pPr/>
              <a:t>2/6/2012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092DB-2583-4F76-957A-47F1CE9F3B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EA549-D6E2-4A5F-81C3-C3E88A94CD93}" type="datetimeFigureOut">
              <a:rPr lang="en-US" smtClean="0"/>
              <a:pPr/>
              <a:t>2/6/2012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092DB-2583-4F76-957A-47F1CE9F3B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EA549-D6E2-4A5F-81C3-C3E88A94CD93}" type="datetimeFigureOut">
              <a:rPr lang="en-US" smtClean="0"/>
              <a:pPr/>
              <a:t>2/6/2012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092DB-2583-4F76-957A-47F1CE9F3B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EA549-D6E2-4A5F-81C3-C3E88A94CD93}" type="datetimeFigureOut">
              <a:rPr lang="en-US" smtClean="0"/>
              <a:pPr/>
              <a:t>2/6/2012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092DB-2583-4F76-957A-47F1CE9F3B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3EA549-D6E2-4A5F-81C3-C3E88A94CD93}" type="datetimeFigureOut">
              <a:rPr lang="en-US" smtClean="0"/>
              <a:pPr/>
              <a:t>2/6/2012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E092DB-2583-4F76-957A-47F1CE9F3B7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.google.com/p/roadrunnerwork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Road Runner </a:t>
            </a:r>
            <a:br>
              <a:rPr lang="en-US" dirty="0" smtClean="0"/>
            </a:br>
            <a:r>
              <a:rPr lang="en-US" dirty="0" smtClean="0"/>
              <a:t>C</a:t>
            </a:r>
            <a:r>
              <a:rPr lang="en-US" dirty="0" smtClean="0"/>
              <a:t># -&gt; </a:t>
            </a:r>
            <a:r>
              <a:rPr lang="en-US" dirty="0" smtClean="0"/>
              <a:t>C++ -&gt;Delphi </a:t>
            </a:r>
            <a:br>
              <a:rPr lang="en-US" dirty="0" smtClean="0"/>
            </a:br>
            <a:r>
              <a:rPr lang="en-US" dirty="0" smtClean="0"/>
              <a:t>Code Conversion </a:t>
            </a:r>
            <a:r>
              <a:rPr lang="en-US" dirty="0" smtClean="0"/>
              <a:t>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990600"/>
          </a:xfrm>
        </p:spPr>
        <p:txBody>
          <a:bodyPr/>
          <a:lstStyle/>
          <a:p>
            <a:r>
              <a:rPr lang="en-US" dirty="0" smtClean="0"/>
              <a:t>Totte Karlsson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Involved Code Libraries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09600" y="1295401"/>
            <a:ext cx="2209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381000" y="1219200"/>
            <a:ext cx="1524000" cy="1219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LibSBML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057400" y="1371600"/>
            <a:ext cx="4114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400" dirty="0" smtClean="0"/>
              <a:t>Systems </a:t>
            </a:r>
            <a:r>
              <a:rPr lang="en-US" sz="1400" dirty="0" smtClean="0"/>
              <a:t>Biology Markup </a:t>
            </a:r>
            <a:r>
              <a:rPr lang="en-US" sz="1400" dirty="0" smtClean="0"/>
              <a:t>Language</a:t>
            </a:r>
          </a:p>
          <a:p>
            <a:pPr>
              <a:buFont typeface="Arial" pitchFamily="34" charset="0"/>
              <a:buChar char="•"/>
            </a:pPr>
            <a:r>
              <a:rPr lang="en-US" sz="1400" dirty="0" smtClean="0"/>
              <a:t>Format for computer models of biological processes.</a:t>
            </a:r>
          </a:p>
          <a:p>
            <a:pPr>
              <a:buFont typeface="Arial" pitchFamily="34" charset="0"/>
              <a:buChar char="•"/>
            </a:pPr>
            <a:r>
              <a:rPr lang="en-US" sz="1400" dirty="0" smtClean="0"/>
              <a:t>Reads SBML files (XML)</a:t>
            </a:r>
          </a:p>
          <a:p>
            <a:pPr>
              <a:buFont typeface="Arial" pitchFamily="34" charset="0"/>
              <a:buChar char="•"/>
            </a:pPr>
            <a:r>
              <a:rPr lang="en-US" sz="1400" dirty="0" smtClean="0"/>
              <a:t>C++</a:t>
            </a:r>
            <a:endParaRPr lang="en-US" sz="1400" dirty="0"/>
          </a:p>
        </p:txBody>
      </p:sp>
      <p:sp>
        <p:nvSpPr>
          <p:cNvPr id="8" name="Oval 7"/>
          <p:cNvSpPr/>
          <p:nvPr/>
        </p:nvSpPr>
        <p:spPr>
          <a:xfrm>
            <a:off x="3124200" y="2895600"/>
            <a:ext cx="1524000" cy="1219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NOMLib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572000" y="2590800"/>
            <a:ext cx="444467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(Delphi) Interface (wrapper) to </a:t>
            </a:r>
            <a:r>
              <a:rPr lang="en-US" dirty="0" err="1" smtClean="0"/>
              <a:t>libSBML</a:t>
            </a:r>
            <a:r>
              <a:rPr lang="en-US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One single .h and .</a:t>
            </a:r>
            <a:r>
              <a:rPr lang="en-US" dirty="0" err="1" smtClean="0"/>
              <a:t>cpp</a:t>
            </a:r>
            <a:r>
              <a:rPr lang="en-US" dirty="0" smtClean="0"/>
              <a:t> file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One </a:t>
            </a:r>
            <a:r>
              <a:rPr lang="en-US" dirty="0" smtClean="0"/>
              <a:t>global </a:t>
            </a:r>
            <a:r>
              <a:rPr lang="en-US" dirty="0" smtClean="0"/>
              <a:t>‘model’ object</a:t>
            </a:r>
            <a:r>
              <a:rPr lang="en-US" dirty="0" smtClean="0"/>
              <a:t>: </a:t>
            </a:r>
            <a:endParaRPr lang="en-US" dirty="0" smtClean="0"/>
          </a:p>
          <a:p>
            <a:pPr lvl="1"/>
            <a:r>
              <a:rPr lang="en-US" sz="1200" dirty="0" smtClean="0"/>
              <a:t>Model</a:t>
            </a:r>
            <a:r>
              <a:rPr lang="en-US" sz="1200" dirty="0" smtClean="0"/>
              <a:t>* _</a:t>
            </a:r>
            <a:r>
              <a:rPr lang="en-US" sz="1200" dirty="0" err="1" smtClean="0"/>
              <a:t>oModelCPP</a:t>
            </a:r>
            <a:r>
              <a:rPr lang="en-US" sz="1200" dirty="0" smtClean="0"/>
              <a:t> = NULL</a:t>
            </a:r>
            <a:r>
              <a:rPr lang="en-US" sz="1200" dirty="0" smtClean="0"/>
              <a:t>; allocated as</a:t>
            </a:r>
          </a:p>
          <a:p>
            <a:pPr lvl="1"/>
            <a:r>
              <a:rPr lang="en-US" sz="1200" dirty="0" smtClean="0"/>
              <a:t>	</a:t>
            </a:r>
            <a:r>
              <a:rPr lang="en-US" sz="1200" dirty="0" err="1" smtClean="0"/>
              <a:t>SBMLReader</a:t>
            </a:r>
            <a:r>
              <a:rPr lang="en-US" sz="1200" dirty="0" smtClean="0"/>
              <a:t> </a:t>
            </a:r>
            <a:r>
              <a:rPr lang="en-US" sz="1200" dirty="0" err="1" smtClean="0"/>
              <a:t>oReader</a:t>
            </a:r>
            <a:r>
              <a:rPr lang="en-US" sz="1200" dirty="0" smtClean="0"/>
              <a:t>;</a:t>
            </a:r>
          </a:p>
          <a:p>
            <a:pPr lvl="1"/>
            <a:r>
              <a:rPr lang="en-US" sz="1200" dirty="0" smtClean="0"/>
              <a:t>	_</a:t>
            </a:r>
            <a:r>
              <a:rPr lang="en-US" sz="1200" dirty="0" err="1" smtClean="0"/>
              <a:t>oSBMLDocCPP</a:t>
            </a:r>
            <a:r>
              <a:rPr lang="en-US" sz="1200" dirty="0" smtClean="0"/>
              <a:t> = </a:t>
            </a:r>
            <a:r>
              <a:rPr lang="en-US" sz="1200" dirty="0" err="1" smtClean="0"/>
              <a:t>oReader.readSBMLFromString</a:t>
            </a:r>
            <a:r>
              <a:rPr lang="en-US" sz="1200" dirty="0" smtClean="0"/>
              <a:t>(</a:t>
            </a:r>
            <a:r>
              <a:rPr lang="en-US" sz="1200" dirty="0" err="1" smtClean="0"/>
              <a:t>arg</a:t>
            </a:r>
            <a:r>
              <a:rPr lang="en-US" sz="1200" dirty="0" smtClean="0"/>
              <a:t>);</a:t>
            </a:r>
          </a:p>
          <a:p>
            <a:pPr lvl="1"/>
            <a:r>
              <a:rPr lang="en-US" sz="1200" dirty="0" smtClean="0"/>
              <a:t>	_</a:t>
            </a:r>
            <a:r>
              <a:rPr lang="en-US" sz="1200" dirty="0" err="1" smtClean="0"/>
              <a:t>oModelCPP</a:t>
            </a:r>
            <a:r>
              <a:rPr lang="en-US" sz="1200" dirty="0" smtClean="0"/>
              <a:t> </a:t>
            </a:r>
            <a:r>
              <a:rPr lang="en-US" sz="1200" dirty="0" smtClean="0"/>
              <a:t>	 = </a:t>
            </a:r>
            <a:r>
              <a:rPr lang="en-US" sz="1200" dirty="0" smtClean="0"/>
              <a:t>_</a:t>
            </a:r>
            <a:r>
              <a:rPr lang="en-US" sz="1200" dirty="0" err="1" smtClean="0"/>
              <a:t>oSBMLDocCPP</a:t>
            </a:r>
            <a:r>
              <a:rPr lang="en-US" sz="1200" dirty="0" smtClean="0"/>
              <a:t>-&gt;</a:t>
            </a:r>
            <a:r>
              <a:rPr lang="en-US" sz="1200" dirty="0" err="1" smtClean="0"/>
              <a:t>getModel</a:t>
            </a:r>
            <a:r>
              <a:rPr lang="en-US" sz="1200" dirty="0" smtClean="0"/>
              <a:t>();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381000" y="3200400"/>
            <a:ext cx="1524000" cy="1219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libStruct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81000" y="4495800"/>
            <a:ext cx="2438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C/C</a:t>
            </a:r>
            <a:r>
              <a:rPr lang="en-US" dirty="0" smtClean="0"/>
              <a:t>++ </a:t>
            </a:r>
            <a:r>
              <a:rPr lang="en-US" dirty="0" smtClean="0"/>
              <a:t>library </a:t>
            </a:r>
            <a:r>
              <a:rPr lang="en-US" dirty="0" smtClean="0"/>
              <a:t>for analyzing the structural properties of </a:t>
            </a:r>
            <a:endParaRPr lang="en-US" dirty="0" smtClean="0"/>
          </a:p>
          <a:p>
            <a:r>
              <a:rPr lang="en-US" dirty="0" smtClean="0"/>
              <a:t>stoichiometric </a:t>
            </a:r>
            <a:r>
              <a:rPr lang="en-US" dirty="0" smtClean="0"/>
              <a:t>networks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3124200" y="4953000"/>
            <a:ext cx="1524000" cy="1219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Sundials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800600" y="4953000"/>
            <a:ext cx="3886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Collection of C libraries. Sundials stands for </a:t>
            </a:r>
          </a:p>
          <a:p>
            <a:r>
              <a:rPr lang="en-US" dirty="0" err="1" smtClean="0">
                <a:solidFill>
                  <a:srgbClr val="FF0000"/>
                </a:solidFill>
              </a:rPr>
              <a:t>SU</a:t>
            </a:r>
            <a:r>
              <a:rPr lang="en-US" dirty="0" err="1" smtClean="0"/>
              <a:t>ite</a:t>
            </a:r>
            <a:r>
              <a:rPr lang="en-US" dirty="0" smtClean="0"/>
              <a:t> of </a:t>
            </a:r>
            <a:r>
              <a:rPr lang="en-US" dirty="0" smtClean="0">
                <a:solidFill>
                  <a:srgbClr val="FF0000"/>
                </a:solidFill>
              </a:rPr>
              <a:t>N</a:t>
            </a:r>
            <a:r>
              <a:rPr lang="en-US" dirty="0" smtClean="0"/>
              <a:t>onlinear and </a:t>
            </a:r>
            <a:r>
              <a:rPr lang="en-US" dirty="0" err="1" smtClean="0">
                <a:solidFill>
                  <a:srgbClr val="FF0000"/>
                </a:solidFill>
              </a:rPr>
              <a:t>DI</a:t>
            </a:r>
            <a:r>
              <a:rPr lang="en-US" dirty="0" err="1" smtClean="0"/>
              <a:t>fferential</a:t>
            </a:r>
            <a:r>
              <a:rPr lang="en-US" dirty="0" smtClean="0"/>
              <a:t>/</a:t>
            </a:r>
            <a:r>
              <a:rPr lang="en-US" dirty="0" smtClean="0">
                <a:solidFill>
                  <a:srgbClr val="FF0000"/>
                </a:solidFill>
              </a:rPr>
              <a:t>Al</a:t>
            </a:r>
            <a:r>
              <a:rPr lang="en-US" dirty="0" smtClean="0"/>
              <a:t>gebraic</a:t>
            </a:r>
          </a:p>
          <a:p>
            <a:r>
              <a:rPr lang="en-US" dirty="0" smtClean="0"/>
              <a:t>equation </a:t>
            </a:r>
            <a:r>
              <a:rPr lang="en-US" dirty="0" smtClean="0">
                <a:solidFill>
                  <a:srgbClr val="FF0000"/>
                </a:solidFill>
              </a:rPr>
              <a:t>S</a:t>
            </a:r>
            <a:r>
              <a:rPr lang="en-US" dirty="0" smtClean="0"/>
              <a:t>olvers.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9600" y="533400"/>
            <a:ext cx="20704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Road Runner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1676400" y="1143000"/>
            <a:ext cx="48176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Simulation environment for SBML models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Library is written in C# (the one to be converted)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Need previously mentioned libraries at link time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2000" y="2743200"/>
            <a:ext cx="839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5029200" y="2819400"/>
            <a:ext cx="2057400" cy="175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SBW Inspector Module application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762000" y="3505200"/>
            <a:ext cx="2362200" cy="1295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RoadRunner-vs2010</a:t>
            </a:r>
          </a:p>
          <a:p>
            <a:pPr algn="ctr"/>
            <a:r>
              <a:rPr lang="en-US" dirty="0" smtClean="0"/>
              <a:t>(service)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38200" y="3124200"/>
            <a:ext cx="1763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Visual Studio IDE</a:t>
            </a:r>
            <a:endParaRPr lang="en-US" dirty="0"/>
          </a:p>
        </p:txBody>
      </p:sp>
      <p:cxnSp>
        <p:nvCxnSpPr>
          <p:cNvPr id="14" name="Straight Arrow Connector 13"/>
          <p:cNvCxnSpPr>
            <a:endCxn id="10" idx="2"/>
          </p:cNvCxnSpPr>
          <p:nvPr/>
        </p:nvCxnSpPr>
        <p:spPr>
          <a:xfrm flipV="1">
            <a:off x="3124200" y="3695700"/>
            <a:ext cx="1905000" cy="1905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838200" y="5105400"/>
            <a:ext cx="2362200" cy="1295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LibRoadRunner-vs2010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3200400" y="4495800"/>
            <a:ext cx="2438400" cy="1447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343400" y="5257800"/>
            <a:ext cx="47417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Call functions in </a:t>
            </a:r>
            <a:r>
              <a:rPr lang="en-US" dirty="0" err="1" smtClean="0"/>
              <a:t>RoadRunner</a:t>
            </a:r>
            <a:r>
              <a:rPr lang="en-US" dirty="0" smtClean="0"/>
              <a:t> Lib from inspector. </a:t>
            </a:r>
          </a:p>
          <a:p>
            <a:r>
              <a:rPr lang="en-US" dirty="0" smtClean="0"/>
              <a:t>Trigger breakpoints set in Visual Studio IDE,</a:t>
            </a:r>
          </a:p>
          <a:p>
            <a:r>
              <a:rPr lang="en-US" dirty="0" smtClean="0"/>
              <a:t>e.g. </a:t>
            </a:r>
            <a:r>
              <a:rPr lang="en-US" dirty="0" err="1" smtClean="0"/>
              <a:t>loadSBML</a:t>
            </a:r>
            <a:r>
              <a:rPr lang="en-US" dirty="0" smtClean="0"/>
              <a:t>(</a:t>
            </a:r>
            <a:r>
              <a:rPr lang="en-US" dirty="0" err="1" smtClean="0"/>
              <a:t>sbml</a:t>
            </a:r>
            <a:r>
              <a:rPr lang="en-US" dirty="0" smtClean="0"/>
              <a:t>…) 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352800" y="3429000"/>
            <a:ext cx="13458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Socket Connection</a:t>
            </a:r>
            <a:endParaRPr lang="en-US" sz="1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Data flow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4950" y="1223963"/>
            <a:ext cx="6134100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A subversion repository </a:t>
            </a:r>
            <a:r>
              <a:rPr lang="en-US" sz="1800" dirty="0" smtClean="0"/>
              <a:t>for this work was created at: </a:t>
            </a:r>
            <a:r>
              <a:rPr lang="en-US" sz="1800" u="sng" dirty="0">
                <a:hlinkClick r:id="rId2"/>
              </a:rPr>
              <a:t>https://code.google.com/p/roadrunnerwork</a:t>
            </a:r>
            <a:r>
              <a:rPr lang="en-US" sz="1800" u="sng" dirty="0" smtClean="0">
                <a:hlinkClick r:id="rId2"/>
              </a:rPr>
              <a:t>/</a:t>
            </a:r>
            <a:r>
              <a:rPr lang="en-US" sz="1800" u="sng" dirty="0" smtClean="0"/>
              <a:t/>
            </a:r>
            <a:br>
              <a:rPr lang="en-US" sz="1800" u="sng" dirty="0" smtClean="0"/>
            </a:br>
            <a:endParaRPr lang="en-US" sz="1800" u="sng" dirty="0" smtClean="0"/>
          </a:p>
          <a:p>
            <a:r>
              <a:rPr lang="en-US" sz="1800" dirty="0" smtClean="0"/>
              <a:t>Libraries, </a:t>
            </a:r>
            <a:r>
              <a:rPr lang="en-US" sz="1800" dirty="0" err="1" smtClean="0"/>
              <a:t>libSBML</a:t>
            </a:r>
            <a:r>
              <a:rPr lang="en-US" sz="1800" dirty="0" smtClean="0"/>
              <a:t>, NOM, libstruct, SBW core are brought into the repository as externals</a:t>
            </a:r>
            <a:endParaRPr lang="en-US" sz="1800" dirty="0" smtClean="0"/>
          </a:p>
          <a:p>
            <a:endParaRPr lang="en-US" sz="1800" dirty="0" smtClean="0"/>
          </a:p>
          <a:p>
            <a:r>
              <a:rPr lang="en-US" sz="1800" dirty="0" smtClean="0"/>
              <a:t>CMake – tool to generate build files for various platforms and </a:t>
            </a:r>
            <a:r>
              <a:rPr lang="en-US" sz="1800" dirty="0" smtClean="0"/>
              <a:t>compilers.</a:t>
            </a:r>
            <a:endParaRPr lang="en-US" sz="1800" dirty="0" smtClean="0"/>
          </a:p>
          <a:p>
            <a:endParaRPr lang="en-US" sz="1800" dirty="0" smtClean="0"/>
          </a:p>
          <a:p>
            <a:r>
              <a:rPr lang="en-US" sz="1800" dirty="0" smtClean="0"/>
              <a:t>Visual Studio and </a:t>
            </a:r>
            <a:r>
              <a:rPr lang="en-US" sz="1800" dirty="0" err="1" smtClean="0"/>
              <a:t>CodeGear</a:t>
            </a:r>
            <a:r>
              <a:rPr lang="en-US" sz="1800" dirty="0" smtClean="0"/>
              <a:t> to compile C#, C++ and Delphi</a:t>
            </a:r>
          </a:p>
          <a:p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Got all external libraries </a:t>
            </a:r>
            <a:r>
              <a:rPr lang="en-US" sz="2400" dirty="0" smtClean="0"/>
              <a:t>compiling, using </a:t>
            </a:r>
            <a:r>
              <a:rPr lang="en-US" sz="2400" dirty="0" err="1" smtClean="0"/>
              <a:t>Cmake</a:t>
            </a:r>
            <a:r>
              <a:rPr lang="en-US" sz="2400" dirty="0" smtClean="0"/>
              <a:t>, both with Visual Studio and </a:t>
            </a:r>
            <a:r>
              <a:rPr lang="en-US" sz="2400" dirty="0" err="1" smtClean="0"/>
              <a:t>Codegear</a:t>
            </a: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r>
              <a:rPr lang="en-US" sz="2400" dirty="0" smtClean="0"/>
              <a:t>Added a </a:t>
            </a:r>
            <a:r>
              <a:rPr lang="en-US" sz="2400" dirty="0" smtClean="0"/>
              <a:t>new CMake </a:t>
            </a:r>
            <a:r>
              <a:rPr lang="en-US" sz="2400" dirty="0" smtClean="0"/>
              <a:t>project for </a:t>
            </a:r>
            <a:r>
              <a:rPr lang="en-US" sz="2400" dirty="0" err="1" smtClean="0"/>
              <a:t>NOMlib</a:t>
            </a:r>
            <a:r>
              <a:rPr lang="en-US" sz="2400" dirty="0" smtClean="0"/>
              <a:t>, to link against the latest </a:t>
            </a:r>
            <a:r>
              <a:rPr lang="en-US" sz="2400" dirty="0" err="1" smtClean="0"/>
              <a:t>libSBML</a:t>
            </a:r>
            <a:r>
              <a:rPr lang="en-US" sz="2400" dirty="0" smtClean="0"/>
              <a:t>.</a:t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400" dirty="0" smtClean="0"/>
              <a:t>Created initial </a:t>
            </a:r>
            <a:r>
              <a:rPr lang="en-US" sz="2400" dirty="0" err="1" smtClean="0"/>
              <a:t>RoadRunner</a:t>
            </a:r>
            <a:r>
              <a:rPr lang="en-US" sz="2400" dirty="0" smtClean="0"/>
              <a:t> application that will replicate current data flow. Stuck at reading xml file (feedback.xml).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 smtClean="0"/>
          </a:p>
          <a:p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202</Words>
  <Application>Microsoft Office PowerPoint</Application>
  <PresentationFormat>On-screen Show (4:3)</PresentationFormat>
  <Paragraphs>51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Road Runner  C# -&gt; C++ -&gt;Delphi  Code Conversion Project</vt:lpstr>
      <vt:lpstr>Involved Code Libraries</vt:lpstr>
      <vt:lpstr>Slide 3</vt:lpstr>
      <vt:lpstr>Data flow</vt:lpstr>
      <vt:lpstr>Tools</vt:lpstr>
      <vt:lpstr>Progress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RoadRunner Conversion</dc:title>
  <dc:creator>totte</dc:creator>
  <cp:lastModifiedBy>totte</cp:lastModifiedBy>
  <cp:revision>19</cp:revision>
  <dcterms:created xsi:type="dcterms:W3CDTF">2012-01-23T18:34:40Z</dcterms:created>
  <dcterms:modified xsi:type="dcterms:W3CDTF">2012-02-06T19:01:06Z</dcterms:modified>
</cp:coreProperties>
</file>