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6858000" cy="9144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363" autoAdjust="0"/>
  </p:normalViewPr>
  <p:slideViewPr>
    <p:cSldViewPr>
      <p:cViewPr varScale="1">
        <p:scale>
          <a:sx n="95" d="100"/>
          <a:sy n="95" d="100"/>
        </p:scale>
        <p:origin x="-2970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C0F60E00-82C5-48D0-B8AA-BB249A684C17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6625" y="692150"/>
            <a:ext cx="25971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60A750C-35FF-41F3-8CF5-A1BB4600A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A34-9210-4858-9CF5-4AD71E1515E8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BCA-BC9F-4FE3-82DC-C74CD05D85D3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6AC6-802F-4EC2-B95F-26BDE3918C9B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69F-8B32-4B10-B7FE-0E8BB677B50F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8527-A72E-46B2-8837-790CEA50F6A0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9E96-4BBA-42FE-B9E7-04D3F9C62F0F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10-D4FD-4D60-BE1B-69C313079AD2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57BE-5DB6-43C4-A7CF-5BF80F53E275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876-538F-4556-9E86-7A58485BAC2F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AA4-3C79-4798-ACFF-8DBBCD0B7E73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B37-72AF-4DE3-B6D9-C281C4A40ADA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E9C0-9FAF-4301-AC19-6A355EC78F46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RRW\Docs\RoadRunnerPPT.pptx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6386" name="Picture 2" descr="C:\rrw\Docs\Doxy\html\inherit_graph_6.png">
            <a:hlinkClick r:id="rId2" action="ppaction://hlinkpres?slideindex=6&amp;slidetitle=RoadRunner Convers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4191000" cy="883362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505200" y="381000"/>
            <a:ext cx="248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634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RoadRunner Conversion</dc:title>
  <dc:creator>totte</dc:creator>
  <cp:lastModifiedBy>totte</cp:lastModifiedBy>
  <cp:revision>68</cp:revision>
  <dcterms:created xsi:type="dcterms:W3CDTF">2012-01-23T18:34:40Z</dcterms:created>
  <dcterms:modified xsi:type="dcterms:W3CDTF">2012-05-30T18:06:52Z</dcterms:modified>
</cp:coreProperties>
</file>