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layout13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Default Extension="png" ContentType="image/png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363" autoAdjust="0"/>
  </p:normalViewPr>
  <p:slideViewPr>
    <p:cSldViewPr>
      <p:cViewPr varScale="1">
        <p:scale>
          <a:sx n="78" d="100"/>
          <a:sy n="78" d="100"/>
        </p:scale>
        <p:origin x="-6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C45A81-0BB7-4D75-93BE-B41B286B01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19103B-AF06-4A3A-A340-67D238962666}">
      <dgm:prSet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1200" dirty="0" smtClean="0"/>
            <a:t>model.xml</a:t>
          </a:r>
          <a:endParaRPr lang="en-US" sz="1200" dirty="0"/>
        </a:p>
      </dgm:t>
    </dgm:pt>
    <dgm:pt modelId="{9A139662-940F-45ED-9182-47384EEAAB39}" type="parTrans" cxnId="{9D2BBB01-87DF-46D9-A62E-8AE65F16B509}">
      <dgm:prSet/>
      <dgm:spPr/>
      <dgm:t>
        <a:bodyPr/>
        <a:lstStyle/>
        <a:p>
          <a:endParaRPr lang="en-US"/>
        </a:p>
      </dgm:t>
    </dgm:pt>
    <dgm:pt modelId="{85F0DB11-2A59-44EB-955D-9F1F2DBC22E3}" type="sibTrans" cxnId="{9D2BBB01-87DF-46D9-A62E-8AE65F16B509}">
      <dgm:prSet/>
      <dgm:spPr/>
      <dgm:t>
        <a:bodyPr/>
        <a:lstStyle/>
        <a:p>
          <a:endParaRPr lang="en-US"/>
        </a:p>
      </dgm:t>
    </dgm:pt>
    <dgm:pt modelId="{A8DAF7EA-1B26-410D-B80D-12544D2DC105}" type="pres">
      <dgm:prSet presAssocID="{37C45A81-0BB7-4D75-93BE-B41B286B014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2AFAE9-E197-401F-8C7E-AEDCEC6A54AC}" type="pres">
      <dgm:prSet presAssocID="{3019103B-AF06-4A3A-A340-67D23896266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E76245-F7A3-4422-87AA-1113851ED51C}" type="presOf" srcId="{37C45A81-0BB7-4D75-93BE-B41B286B0144}" destId="{A8DAF7EA-1B26-410D-B80D-12544D2DC105}" srcOrd="0" destOrd="0" presId="urn:microsoft.com/office/officeart/2005/8/layout/vList2"/>
    <dgm:cxn modelId="{9D2BBB01-87DF-46D9-A62E-8AE65F16B509}" srcId="{37C45A81-0BB7-4D75-93BE-B41B286B0144}" destId="{3019103B-AF06-4A3A-A340-67D238962666}" srcOrd="0" destOrd="0" parTransId="{9A139662-940F-45ED-9182-47384EEAAB39}" sibTransId="{85F0DB11-2A59-44EB-955D-9F1F2DBC22E3}"/>
    <dgm:cxn modelId="{55FE44B1-2101-4E40-A887-75363797224E}" type="presOf" srcId="{3019103B-AF06-4A3A-A340-67D238962666}" destId="{F92AFAE9-E197-401F-8C7E-AEDCEC6A54AC}" srcOrd="0" destOrd="0" presId="urn:microsoft.com/office/officeart/2005/8/layout/vList2"/>
    <dgm:cxn modelId="{D98B274C-BD84-43EF-A5A4-DEC38658EEB4}" type="presParOf" srcId="{A8DAF7EA-1B26-410D-B80D-12544D2DC105}" destId="{F92AFAE9-E197-401F-8C7E-AEDCEC6A54A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C2C1825-D6C0-44D0-8937-A63C13EC345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CF5329-6E7D-43A5-9500-406A47E39B2E}">
      <dgm:prSet phldrT="[Text]"/>
      <dgm:spPr/>
      <dgm:t>
        <a:bodyPr/>
        <a:lstStyle/>
        <a:p>
          <a:r>
            <a:rPr lang="en-US" dirty="0" smtClean="0"/>
            <a:t>C:\rrBuild</a:t>
          </a:r>
          <a:endParaRPr lang="en-US" dirty="0"/>
        </a:p>
      </dgm:t>
    </dgm:pt>
    <dgm:pt modelId="{D04831B5-0F39-4D30-BE03-04E412C9E48E}" type="parTrans" cxnId="{93CC6603-8262-4AE0-B096-523F10CF1D51}">
      <dgm:prSet/>
      <dgm:spPr/>
      <dgm:t>
        <a:bodyPr/>
        <a:lstStyle/>
        <a:p>
          <a:endParaRPr lang="en-US"/>
        </a:p>
      </dgm:t>
    </dgm:pt>
    <dgm:pt modelId="{0A52AB61-DB52-40FD-9BE4-DA5F99F655AA}" type="sibTrans" cxnId="{93CC6603-8262-4AE0-B096-523F10CF1D51}">
      <dgm:prSet/>
      <dgm:spPr/>
      <dgm:t>
        <a:bodyPr/>
        <a:lstStyle/>
        <a:p>
          <a:endParaRPr lang="en-US"/>
        </a:p>
      </dgm:t>
    </dgm:pt>
    <dgm:pt modelId="{6A2F051E-85E2-4F4F-9FD7-53BF3337E646}">
      <dgm:prSet phldrT="[Text]"/>
      <dgm:spPr/>
      <dgm:t>
        <a:bodyPr/>
        <a:lstStyle/>
        <a:p>
          <a:r>
            <a:rPr lang="en-US" dirty="0" smtClean="0"/>
            <a:t>\Sundials</a:t>
          </a:r>
          <a:endParaRPr lang="en-US" dirty="0"/>
        </a:p>
      </dgm:t>
    </dgm:pt>
    <dgm:pt modelId="{53D3B6FB-967F-46E5-BD3F-E59CC346AA5F}" type="parTrans" cxnId="{D6712795-357C-4B46-AC60-D9DC340A59A4}">
      <dgm:prSet/>
      <dgm:spPr/>
      <dgm:t>
        <a:bodyPr/>
        <a:lstStyle/>
        <a:p>
          <a:endParaRPr lang="en-US"/>
        </a:p>
      </dgm:t>
    </dgm:pt>
    <dgm:pt modelId="{1D18C004-D043-4702-B44A-3C7725172B8F}" type="sibTrans" cxnId="{D6712795-357C-4B46-AC60-D9DC340A59A4}">
      <dgm:prSet/>
      <dgm:spPr/>
      <dgm:t>
        <a:bodyPr/>
        <a:lstStyle/>
        <a:p>
          <a:endParaRPr lang="en-US"/>
        </a:p>
      </dgm:t>
    </dgm:pt>
    <dgm:pt modelId="{D463FAC8-15ED-4115-93F0-A37E5EC812C2}">
      <dgm:prSet phldrT="[Text]"/>
      <dgm:spPr/>
      <dgm:t>
        <a:bodyPr/>
        <a:lstStyle/>
        <a:p>
          <a:r>
            <a:rPr lang="en-US" dirty="0" smtClean="0"/>
            <a:t>\</a:t>
          </a:r>
          <a:r>
            <a:rPr lang="en-US" dirty="0" err="1" smtClean="0"/>
            <a:t>clapack</a:t>
          </a:r>
          <a:endParaRPr lang="en-US" dirty="0"/>
        </a:p>
      </dgm:t>
    </dgm:pt>
    <dgm:pt modelId="{2CB9FBEB-C80B-401E-9305-B6D0FC319B5F}" type="parTrans" cxnId="{8AAB33E4-B5EB-4AAA-800F-F81E88DFB49B}">
      <dgm:prSet/>
      <dgm:spPr/>
      <dgm:t>
        <a:bodyPr/>
        <a:lstStyle/>
        <a:p>
          <a:endParaRPr lang="en-US"/>
        </a:p>
      </dgm:t>
    </dgm:pt>
    <dgm:pt modelId="{0545DA58-B8BA-4E6D-9CAF-AD3C7A0377B7}" type="sibTrans" cxnId="{8AAB33E4-B5EB-4AAA-800F-F81E88DFB49B}">
      <dgm:prSet/>
      <dgm:spPr/>
      <dgm:t>
        <a:bodyPr/>
        <a:lstStyle/>
        <a:p>
          <a:endParaRPr lang="en-US"/>
        </a:p>
      </dgm:t>
    </dgm:pt>
    <dgm:pt modelId="{674CBBA0-7DA5-442B-854B-F71B6A9D5339}">
      <dgm:prSet phldrT="[Text]"/>
      <dgm:spPr/>
      <dgm:t>
        <a:bodyPr/>
        <a:lstStyle/>
        <a:p>
          <a:r>
            <a:rPr lang="en-US" dirty="0" smtClean="0"/>
            <a:t>\</a:t>
          </a:r>
          <a:r>
            <a:rPr lang="en-US" dirty="0" err="1" smtClean="0"/>
            <a:t>libSBML</a:t>
          </a:r>
          <a:endParaRPr lang="en-US" dirty="0"/>
        </a:p>
      </dgm:t>
    </dgm:pt>
    <dgm:pt modelId="{17681791-53DE-451B-A1C6-5E2A2016A7FD}" type="parTrans" cxnId="{28DCA1A3-D9E2-4C52-9B5C-24ACE767D3BC}">
      <dgm:prSet/>
      <dgm:spPr/>
      <dgm:t>
        <a:bodyPr/>
        <a:lstStyle/>
        <a:p>
          <a:endParaRPr lang="en-US"/>
        </a:p>
      </dgm:t>
    </dgm:pt>
    <dgm:pt modelId="{B5466529-54D9-438E-86D0-CDEC649CC006}" type="sibTrans" cxnId="{28DCA1A3-D9E2-4C52-9B5C-24ACE767D3BC}">
      <dgm:prSet/>
      <dgm:spPr/>
      <dgm:t>
        <a:bodyPr/>
        <a:lstStyle/>
        <a:p>
          <a:endParaRPr lang="en-US"/>
        </a:p>
      </dgm:t>
    </dgm:pt>
    <dgm:pt modelId="{0934C984-1ADF-4315-B841-63AC900A9396}">
      <dgm:prSet phldrT="[Text]"/>
      <dgm:spPr/>
      <dgm:t>
        <a:bodyPr/>
        <a:lstStyle/>
        <a:p>
          <a:r>
            <a:rPr lang="en-US" dirty="0" smtClean="0"/>
            <a:t>\</a:t>
          </a:r>
          <a:r>
            <a:rPr lang="en-US" dirty="0" err="1" smtClean="0"/>
            <a:t>rr</a:t>
          </a:r>
          <a:endParaRPr lang="en-US" dirty="0"/>
        </a:p>
      </dgm:t>
    </dgm:pt>
    <dgm:pt modelId="{9058B9CE-4DC4-4FAD-95E0-98F5067F3436}" type="parTrans" cxnId="{2817C6F9-7F79-4110-A6CA-2E88F20925CF}">
      <dgm:prSet/>
      <dgm:spPr/>
      <dgm:t>
        <a:bodyPr/>
        <a:lstStyle/>
        <a:p>
          <a:endParaRPr lang="en-US"/>
        </a:p>
      </dgm:t>
    </dgm:pt>
    <dgm:pt modelId="{6334B9B2-1B91-4361-95A4-937C576094AF}" type="sibTrans" cxnId="{2817C6F9-7F79-4110-A6CA-2E88F20925CF}">
      <dgm:prSet/>
      <dgm:spPr/>
      <dgm:t>
        <a:bodyPr/>
        <a:lstStyle/>
        <a:p>
          <a:endParaRPr lang="en-US"/>
        </a:p>
      </dgm:t>
    </dgm:pt>
    <dgm:pt modelId="{FD9F7DDA-D209-4F39-A200-024B07FB128F}">
      <dgm:prSet phldrT="[Text]"/>
      <dgm:spPr/>
      <dgm:t>
        <a:bodyPr/>
        <a:lstStyle/>
        <a:p>
          <a:r>
            <a:rPr lang="en-US" dirty="0" smtClean="0"/>
            <a:t>\VS</a:t>
          </a:r>
          <a:endParaRPr lang="en-US" dirty="0"/>
        </a:p>
      </dgm:t>
    </dgm:pt>
    <dgm:pt modelId="{846B17AF-B5D3-4EA8-AC6D-42C6988F1EAA}" type="parTrans" cxnId="{1C2359C7-A8F6-404B-94E9-E22827C68F7C}">
      <dgm:prSet/>
      <dgm:spPr/>
      <dgm:t>
        <a:bodyPr/>
        <a:lstStyle/>
        <a:p>
          <a:endParaRPr lang="en-US"/>
        </a:p>
      </dgm:t>
    </dgm:pt>
    <dgm:pt modelId="{6C55E3D9-9C3F-43D7-906C-3DFA5C1AC607}" type="sibTrans" cxnId="{1C2359C7-A8F6-404B-94E9-E22827C68F7C}">
      <dgm:prSet/>
      <dgm:spPr/>
      <dgm:t>
        <a:bodyPr/>
        <a:lstStyle/>
        <a:p>
          <a:endParaRPr lang="en-US"/>
        </a:p>
      </dgm:t>
    </dgm:pt>
    <dgm:pt modelId="{17D10E75-F760-4D18-8BBA-44F35FA93B5A}">
      <dgm:prSet phldrT="[Text]"/>
      <dgm:spPr/>
      <dgm:t>
        <a:bodyPr/>
        <a:lstStyle/>
        <a:p>
          <a:r>
            <a:rPr lang="en-US" dirty="0" smtClean="0"/>
            <a:t>\XE</a:t>
          </a:r>
          <a:endParaRPr lang="en-US" dirty="0"/>
        </a:p>
      </dgm:t>
    </dgm:pt>
    <dgm:pt modelId="{D2A90DD9-FBAB-4209-8BFD-898E9A504965}" type="parTrans" cxnId="{3E7EE297-4394-446C-BCD7-4BD134C19BDE}">
      <dgm:prSet/>
      <dgm:spPr/>
      <dgm:t>
        <a:bodyPr/>
        <a:lstStyle/>
        <a:p>
          <a:endParaRPr lang="en-US"/>
        </a:p>
      </dgm:t>
    </dgm:pt>
    <dgm:pt modelId="{C747A7ED-0354-4ABE-8594-9E8D800CF213}" type="sibTrans" cxnId="{3E7EE297-4394-446C-BCD7-4BD134C19BDE}">
      <dgm:prSet/>
      <dgm:spPr/>
      <dgm:t>
        <a:bodyPr/>
        <a:lstStyle/>
        <a:p>
          <a:endParaRPr lang="en-US"/>
        </a:p>
      </dgm:t>
    </dgm:pt>
    <dgm:pt modelId="{11D31977-4753-43BD-A3B8-F2AA0D72906B}">
      <dgm:prSet phldrT="[Text]"/>
      <dgm:spPr/>
      <dgm:t>
        <a:bodyPr/>
        <a:lstStyle/>
        <a:p>
          <a:r>
            <a:rPr lang="en-US" dirty="0" smtClean="0"/>
            <a:t>\</a:t>
          </a:r>
          <a:r>
            <a:rPr lang="en-US" dirty="0" err="1" smtClean="0"/>
            <a:t>clapack</a:t>
          </a:r>
          <a:endParaRPr lang="en-US" dirty="0"/>
        </a:p>
      </dgm:t>
    </dgm:pt>
    <dgm:pt modelId="{ECB64352-51C7-4125-B3DD-35156AF20A1F}" type="parTrans" cxnId="{D1DFA557-E35D-4D05-A63D-E7B44C5862EB}">
      <dgm:prSet/>
      <dgm:spPr/>
      <dgm:t>
        <a:bodyPr/>
        <a:lstStyle/>
        <a:p>
          <a:endParaRPr lang="en-US"/>
        </a:p>
      </dgm:t>
    </dgm:pt>
    <dgm:pt modelId="{F4C5622F-D2A2-4A6F-AD38-16DC4BAEAFBF}" type="sibTrans" cxnId="{D1DFA557-E35D-4D05-A63D-E7B44C5862EB}">
      <dgm:prSet/>
      <dgm:spPr/>
      <dgm:t>
        <a:bodyPr/>
        <a:lstStyle/>
        <a:p>
          <a:endParaRPr lang="en-US"/>
        </a:p>
      </dgm:t>
    </dgm:pt>
    <dgm:pt modelId="{5688D322-FB05-4EA7-91F8-8690161626BB}">
      <dgm:prSet phldrT="[Text]"/>
      <dgm:spPr/>
      <dgm:t>
        <a:bodyPr/>
        <a:lstStyle/>
        <a:p>
          <a:r>
            <a:rPr lang="en-US" dirty="0" smtClean="0"/>
            <a:t>\sundials</a:t>
          </a:r>
          <a:endParaRPr lang="en-US" dirty="0"/>
        </a:p>
      </dgm:t>
    </dgm:pt>
    <dgm:pt modelId="{C8F9E311-A266-4579-9CDB-CBB0B1DA73B7}" type="parTrans" cxnId="{991B154F-C9B5-48F5-A8A8-41422BBB795E}">
      <dgm:prSet/>
      <dgm:spPr/>
      <dgm:t>
        <a:bodyPr/>
        <a:lstStyle/>
        <a:p>
          <a:endParaRPr lang="en-US"/>
        </a:p>
      </dgm:t>
    </dgm:pt>
    <dgm:pt modelId="{FA3281B8-0717-4AAE-8DF2-3B2BE7DB90CF}" type="sibTrans" cxnId="{991B154F-C9B5-48F5-A8A8-41422BBB795E}">
      <dgm:prSet/>
      <dgm:spPr/>
      <dgm:t>
        <a:bodyPr/>
        <a:lstStyle/>
        <a:p>
          <a:endParaRPr lang="en-US"/>
        </a:p>
      </dgm:t>
    </dgm:pt>
    <dgm:pt modelId="{18833849-AB17-4021-92C7-473553C3D61F}">
      <dgm:prSet phldrT="[Text]"/>
      <dgm:spPr/>
      <dgm:t>
        <a:bodyPr/>
        <a:lstStyle/>
        <a:p>
          <a:r>
            <a:rPr lang="en-US" dirty="0" smtClean="0"/>
            <a:t>….</a:t>
          </a:r>
          <a:endParaRPr lang="en-US" dirty="0"/>
        </a:p>
      </dgm:t>
    </dgm:pt>
    <dgm:pt modelId="{46E51EF6-B071-4CD5-829D-33668A49CD03}" type="parTrans" cxnId="{130DD937-134E-45E3-BE5B-5B9BB5825E37}">
      <dgm:prSet/>
      <dgm:spPr/>
      <dgm:t>
        <a:bodyPr/>
        <a:lstStyle/>
        <a:p>
          <a:endParaRPr lang="en-US"/>
        </a:p>
      </dgm:t>
    </dgm:pt>
    <dgm:pt modelId="{8182B9BA-E35F-4A96-B18A-1340A483B04E}" type="sibTrans" cxnId="{130DD937-134E-45E3-BE5B-5B9BB5825E37}">
      <dgm:prSet/>
      <dgm:spPr/>
      <dgm:t>
        <a:bodyPr/>
        <a:lstStyle/>
        <a:p>
          <a:endParaRPr lang="en-US"/>
        </a:p>
      </dgm:t>
    </dgm:pt>
    <dgm:pt modelId="{B7C4DAE0-9D57-4C74-94DA-2947A1F12CB6}" type="pres">
      <dgm:prSet presAssocID="{FC2C1825-D6C0-44D0-8937-A63C13EC345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59AF48-0ADA-4D92-ACC0-598683C0C229}" type="pres">
      <dgm:prSet presAssocID="{FBCF5329-6E7D-43A5-9500-406A47E39B2E}" presName="root1" presStyleCnt="0"/>
      <dgm:spPr/>
    </dgm:pt>
    <dgm:pt modelId="{60F701C1-3D28-46CB-9530-56B31D61B779}" type="pres">
      <dgm:prSet presAssocID="{FBCF5329-6E7D-43A5-9500-406A47E39B2E}" presName="LevelOneTextNode" presStyleLbl="node0" presStyleIdx="0" presStyleCnt="1" custLinFactY="-151947" custLinFactNeighborX="-42786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024988-370B-4555-AB06-531BEC5FFECA}" type="pres">
      <dgm:prSet presAssocID="{FBCF5329-6E7D-43A5-9500-406A47E39B2E}" presName="level2hierChild" presStyleCnt="0"/>
      <dgm:spPr/>
    </dgm:pt>
    <dgm:pt modelId="{DFB04D63-BCBA-400A-B88A-3638DD78C457}" type="pres">
      <dgm:prSet presAssocID="{846B17AF-B5D3-4EA8-AC6D-42C6988F1EAA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BF476D50-3A9A-4DE9-A198-9DDB8917E62A}" type="pres">
      <dgm:prSet presAssocID="{846B17AF-B5D3-4EA8-AC6D-42C6988F1EAA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F19C1C6-49E8-4E27-99B3-613990249F40}" type="pres">
      <dgm:prSet presAssocID="{FD9F7DDA-D209-4F39-A200-024B07FB128F}" presName="root2" presStyleCnt="0"/>
      <dgm:spPr/>
    </dgm:pt>
    <dgm:pt modelId="{2CFF4762-B327-495E-BF34-ED878EEF48C7}" type="pres">
      <dgm:prSet presAssocID="{FD9F7DDA-D209-4F39-A200-024B07FB128F}" presName="LevelTwoTextNode" presStyleLbl="node2" presStyleIdx="0" presStyleCnt="2" custLinFactY="-6356" custLinFactNeighborX="-542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D220CC-5563-49FE-9E58-EFA97C521BFA}" type="pres">
      <dgm:prSet presAssocID="{FD9F7DDA-D209-4F39-A200-024B07FB128F}" presName="level3hierChild" presStyleCnt="0"/>
      <dgm:spPr/>
    </dgm:pt>
    <dgm:pt modelId="{ED5C3287-D56B-40BC-A911-213A20B58F07}" type="pres">
      <dgm:prSet presAssocID="{2CB9FBEB-C80B-401E-9305-B6D0FC319B5F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98393AEE-44D3-4F66-B250-5560E6E049CF}" type="pres">
      <dgm:prSet presAssocID="{2CB9FBEB-C80B-401E-9305-B6D0FC319B5F}" presName="connTx" presStyleLbl="parChTrans1D3" presStyleIdx="0" presStyleCnt="7"/>
      <dgm:spPr/>
      <dgm:t>
        <a:bodyPr/>
        <a:lstStyle/>
        <a:p>
          <a:endParaRPr lang="en-US"/>
        </a:p>
      </dgm:t>
    </dgm:pt>
    <dgm:pt modelId="{592CC29A-89C9-45E4-9911-11273D8B02D0}" type="pres">
      <dgm:prSet presAssocID="{D463FAC8-15ED-4115-93F0-A37E5EC812C2}" presName="root2" presStyleCnt="0"/>
      <dgm:spPr/>
    </dgm:pt>
    <dgm:pt modelId="{EAD1D4BA-5CB1-4599-BE71-900C836342F2}" type="pres">
      <dgm:prSet presAssocID="{D463FAC8-15ED-4115-93F0-A37E5EC812C2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F2B4C5-2357-4887-9FCD-AC068337E6FD}" type="pres">
      <dgm:prSet presAssocID="{D463FAC8-15ED-4115-93F0-A37E5EC812C2}" presName="level3hierChild" presStyleCnt="0"/>
      <dgm:spPr/>
    </dgm:pt>
    <dgm:pt modelId="{A6961D34-4306-4684-8627-AB2F6F5A9BEF}" type="pres">
      <dgm:prSet presAssocID="{53D3B6FB-967F-46E5-BD3F-E59CC346AA5F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998477A0-1205-4713-9FEF-7471259A1ED9}" type="pres">
      <dgm:prSet presAssocID="{53D3B6FB-967F-46E5-BD3F-E59CC346AA5F}" presName="connTx" presStyleLbl="parChTrans1D3" presStyleIdx="1" presStyleCnt="7"/>
      <dgm:spPr/>
      <dgm:t>
        <a:bodyPr/>
        <a:lstStyle/>
        <a:p>
          <a:endParaRPr lang="en-US"/>
        </a:p>
      </dgm:t>
    </dgm:pt>
    <dgm:pt modelId="{0434940D-D59F-4E68-9683-E2F1E5E42B21}" type="pres">
      <dgm:prSet presAssocID="{6A2F051E-85E2-4F4F-9FD7-53BF3337E646}" presName="root2" presStyleCnt="0"/>
      <dgm:spPr/>
    </dgm:pt>
    <dgm:pt modelId="{BC6992AB-A65D-4B0F-A8D6-DA54D38C86BD}" type="pres">
      <dgm:prSet presAssocID="{6A2F051E-85E2-4F4F-9FD7-53BF3337E646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566043-CC4B-4015-8631-451A8970FC7D}" type="pres">
      <dgm:prSet presAssocID="{6A2F051E-85E2-4F4F-9FD7-53BF3337E646}" presName="level3hierChild" presStyleCnt="0"/>
      <dgm:spPr/>
    </dgm:pt>
    <dgm:pt modelId="{D2732B44-E249-4628-ABC4-C12B82BC4B16}" type="pres">
      <dgm:prSet presAssocID="{17681791-53DE-451B-A1C6-5E2A2016A7FD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89F99F67-BBE6-4633-B071-1E53F7182022}" type="pres">
      <dgm:prSet presAssocID="{17681791-53DE-451B-A1C6-5E2A2016A7FD}" presName="connTx" presStyleLbl="parChTrans1D3" presStyleIdx="2" presStyleCnt="7"/>
      <dgm:spPr/>
      <dgm:t>
        <a:bodyPr/>
        <a:lstStyle/>
        <a:p>
          <a:endParaRPr lang="en-US"/>
        </a:p>
      </dgm:t>
    </dgm:pt>
    <dgm:pt modelId="{AFAEDD55-B689-4156-B8BD-0AFA78858F59}" type="pres">
      <dgm:prSet presAssocID="{674CBBA0-7DA5-442B-854B-F71B6A9D5339}" presName="root2" presStyleCnt="0"/>
      <dgm:spPr/>
    </dgm:pt>
    <dgm:pt modelId="{EF681EB4-1791-43FB-A1ED-E90F2682930E}" type="pres">
      <dgm:prSet presAssocID="{674CBBA0-7DA5-442B-854B-F71B6A9D5339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6938D4-2ACE-4129-9C71-098C77A33F51}" type="pres">
      <dgm:prSet presAssocID="{674CBBA0-7DA5-442B-854B-F71B6A9D5339}" presName="level3hierChild" presStyleCnt="0"/>
      <dgm:spPr/>
    </dgm:pt>
    <dgm:pt modelId="{21D06EAA-C937-4961-8C03-9EC7B884F5F0}" type="pres">
      <dgm:prSet presAssocID="{9058B9CE-4DC4-4FAD-95E0-98F5067F3436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3F74B51A-6956-4836-8B14-81CE1B7B780D}" type="pres">
      <dgm:prSet presAssocID="{9058B9CE-4DC4-4FAD-95E0-98F5067F3436}" presName="connTx" presStyleLbl="parChTrans1D3" presStyleIdx="3" presStyleCnt="7"/>
      <dgm:spPr/>
      <dgm:t>
        <a:bodyPr/>
        <a:lstStyle/>
        <a:p>
          <a:endParaRPr lang="en-US"/>
        </a:p>
      </dgm:t>
    </dgm:pt>
    <dgm:pt modelId="{216E077E-5785-4653-B249-C401EAFEBE7D}" type="pres">
      <dgm:prSet presAssocID="{0934C984-1ADF-4315-B841-63AC900A9396}" presName="root2" presStyleCnt="0"/>
      <dgm:spPr/>
    </dgm:pt>
    <dgm:pt modelId="{27B4BC06-2753-4CEB-AFD5-52F756AD8536}" type="pres">
      <dgm:prSet presAssocID="{0934C984-1ADF-4315-B841-63AC900A9396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B158EB-9254-430B-8640-4FCCA9A8826F}" type="pres">
      <dgm:prSet presAssocID="{0934C984-1ADF-4315-B841-63AC900A9396}" presName="level3hierChild" presStyleCnt="0"/>
      <dgm:spPr/>
    </dgm:pt>
    <dgm:pt modelId="{6824BADE-53F3-47CB-8E07-97AF3ECBD468}" type="pres">
      <dgm:prSet presAssocID="{D2A90DD9-FBAB-4209-8BFD-898E9A504965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60F7454F-4D3F-4974-99E0-22E8C11EE279}" type="pres">
      <dgm:prSet presAssocID="{D2A90DD9-FBAB-4209-8BFD-898E9A504965}" presName="connTx" presStyleLbl="parChTrans1D2" presStyleIdx="1" presStyleCnt="2"/>
      <dgm:spPr/>
      <dgm:t>
        <a:bodyPr/>
        <a:lstStyle/>
        <a:p>
          <a:endParaRPr lang="en-US"/>
        </a:p>
      </dgm:t>
    </dgm:pt>
    <dgm:pt modelId="{CF42E017-3048-425E-80F4-D4E8A6FB6B40}" type="pres">
      <dgm:prSet presAssocID="{17D10E75-F760-4D18-8BBA-44F35FA93B5A}" presName="root2" presStyleCnt="0"/>
      <dgm:spPr/>
    </dgm:pt>
    <dgm:pt modelId="{7B939A6D-5C91-4A44-A73E-3FBA4A8852A5}" type="pres">
      <dgm:prSet presAssocID="{17D10E75-F760-4D18-8BBA-44F35FA93B5A}" presName="LevelTwoTextNode" presStyleLbl="node2" presStyleIdx="1" presStyleCnt="2" custLinFactY="-100000" custLinFactNeighborX="-5425" custLinFactNeighborY="-1206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DC3795-5FDE-4107-B37E-522BCDF3EE49}" type="pres">
      <dgm:prSet presAssocID="{17D10E75-F760-4D18-8BBA-44F35FA93B5A}" presName="level3hierChild" presStyleCnt="0"/>
      <dgm:spPr/>
    </dgm:pt>
    <dgm:pt modelId="{2C4AEAF2-E96B-4876-B4AD-98D1A217E811}" type="pres">
      <dgm:prSet presAssocID="{ECB64352-51C7-4125-B3DD-35156AF20A1F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72676B6B-A89B-4EA4-8BF6-F13F1C2C4B23}" type="pres">
      <dgm:prSet presAssocID="{ECB64352-51C7-4125-B3DD-35156AF20A1F}" presName="connTx" presStyleLbl="parChTrans1D3" presStyleIdx="4" presStyleCnt="7"/>
      <dgm:spPr/>
      <dgm:t>
        <a:bodyPr/>
        <a:lstStyle/>
        <a:p>
          <a:endParaRPr lang="en-US"/>
        </a:p>
      </dgm:t>
    </dgm:pt>
    <dgm:pt modelId="{520C7BB5-E859-4508-BB50-5D84D5E64803}" type="pres">
      <dgm:prSet presAssocID="{11D31977-4753-43BD-A3B8-F2AA0D72906B}" presName="root2" presStyleCnt="0"/>
      <dgm:spPr/>
    </dgm:pt>
    <dgm:pt modelId="{D1729183-3EA1-4EA7-9B0B-BEC208BFBB91}" type="pres">
      <dgm:prSet presAssocID="{11D31977-4753-43BD-A3B8-F2AA0D72906B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B11F5A-8B93-41F2-ABDD-BDA2D2F91912}" type="pres">
      <dgm:prSet presAssocID="{11D31977-4753-43BD-A3B8-F2AA0D72906B}" presName="level3hierChild" presStyleCnt="0"/>
      <dgm:spPr/>
    </dgm:pt>
    <dgm:pt modelId="{73125112-E16B-498F-B15C-A349D52BC86E}" type="pres">
      <dgm:prSet presAssocID="{C8F9E311-A266-4579-9CDB-CBB0B1DA73B7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59EB5ED5-8956-4F21-8CF5-F7101925CD0F}" type="pres">
      <dgm:prSet presAssocID="{C8F9E311-A266-4579-9CDB-CBB0B1DA73B7}" presName="connTx" presStyleLbl="parChTrans1D3" presStyleIdx="5" presStyleCnt="7"/>
      <dgm:spPr/>
      <dgm:t>
        <a:bodyPr/>
        <a:lstStyle/>
        <a:p>
          <a:endParaRPr lang="en-US"/>
        </a:p>
      </dgm:t>
    </dgm:pt>
    <dgm:pt modelId="{EB30D290-232E-4D77-9B36-6C77A16204A1}" type="pres">
      <dgm:prSet presAssocID="{5688D322-FB05-4EA7-91F8-8690161626BB}" presName="root2" presStyleCnt="0"/>
      <dgm:spPr/>
    </dgm:pt>
    <dgm:pt modelId="{06F98F29-730F-4666-9D94-EF6932ECF93A}" type="pres">
      <dgm:prSet presAssocID="{5688D322-FB05-4EA7-91F8-8690161626BB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A963B4-B698-4BE8-9A4D-333ED6EF4795}" type="pres">
      <dgm:prSet presAssocID="{5688D322-FB05-4EA7-91F8-8690161626BB}" presName="level3hierChild" presStyleCnt="0"/>
      <dgm:spPr/>
    </dgm:pt>
    <dgm:pt modelId="{30C0BB43-75A9-40E4-8205-49B187705BCA}" type="pres">
      <dgm:prSet presAssocID="{46E51EF6-B071-4CD5-829D-33668A49CD03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46C47E61-DAEF-4FA2-AD76-02A2F25B68E3}" type="pres">
      <dgm:prSet presAssocID="{46E51EF6-B071-4CD5-829D-33668A49CD03}" presName="connTx" presStyleLbl="parChTrans1D3" presStyleIdx="6" presStyleCnt="7"/>
      <dgm:spPr/>
      <dgm:t>
        <a:bodyPr/>
        <a:lstStyle/>
        <a:p>
          <a:endParaRPr lang="en-US"/>
        </a:p>
      </dgm:t>
    </dgm:pt>
    <dgm:pt modelId="{851068CF-A1FD-442E-B618-65814EC17E9D}" type="pres">
      <dgm:prSet presAssocID="{18833849-AB17-4021-92C7-473553C3D61F}" presName="root2" presStyleCnt="0"/>
      <dgm:spPr/>
    </dgm:pt>
    <dgm:pt modelId="{74D450EC-B317-4AC8-8AF1-17EEC0564DC8}" type="pres">
      <dgm:prSet presAssocID="{18833849-AB17-4021-92C7-473553C3D61F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AA34B1-6FDF-4DD2-B514-1905099A5865}" type="pres">
      <dgm:prSet presAssocID="{18833849-AB17-4021-92C7-473553C3D61F}" presName="level3hierChild" presStyleCnt="0"/>
      <dgm:spPr/>
    </dgm:pt>
  </dgm:ptLst>
  <dgm:cxnLst>
    <dgm:cxn modelId="{1E8F6BB2-937B-4F98-81FE-8CFC304CFF53}" type="presOf" srcId="{FC2C1825-D6C0-44D0-8937-A63C13EC3458}" destId="{B7C4DAE0-9D57-4C74-94DA-2947A1F12CB6}" srcOrd="0" destOrd="0" presId="urn:microsoft.com/office/officeart/2005/8/layout/hierarchy2"/>
    <dgm:cxn modelId="{B816B958-0D57-4F4B-960A-82D957CB420B}" type="presOf" srcId="{846B17AF-B5D3-4EA8-AC6D-42C6988F1EAA}" destId="{DFB04D63-BCBA-400A-B88A-3638DD78C457}" srcOrd="0" destOrd="0" presId="urn:microsoft.com/office/officeart/2005/8/layout/hierarchy2"/>
    <dgm:cxn modelId="{D8662744-9CB0-4C23-BBC7-39D0363998E0}" type="presOf" srcId="{C8F9E311-A266-4579-9CDB-CBB0B1DA73B7}" destId="{73125112-E16B-498F-B15C-A349D52BC86E}" srcOrd="0" destOrd="0" presId="urn:microsoft.com/office/officeart/2005/8/layout/hierarchy2"/>
    <dgm:cxn modelId="{991B154F-C9B5-48F5-A8A8-41422BBB795E}" srcId="{17D10E75-F760-4D18-8BBA-44F35FA93B5A}" destId="{5688D322-FB05-4EA7-91F8-8690161626BB}" srcOrd="1" destOrd="0" parTransId="{C8F9E311-A266-4579-9CDB-CBB0B1DA73B7}" sibTransId="{FA3281B8-0717-4AAE-8DF2-3B2BE7DB90CF}"/>
    <dgm:cxn modelId="{B7982C71-182D-4DDF-90C2-44ECCC04B185}" type="presOf" srcId="{674CBBA0-7DA5-442B-854B-F71B6A9D5339}" destId="{EF681EB4-1791-43FB-A1ED-E90F2682930E}" srcOrd="0" destOrd="0" presId="urn:microsoft.com/office/officeart/2005/8/layout/hierarchy2"/>
    <dgm:cxn modelId="{F671ADCB-5A4A-472F-84A5-8B8E41A62BA0}" type="presOf" srcId="{FD9F7DDA-D209-4F39-A200-024B07FB128F}" destId="{2CFF4762-B327-495E-BF34-ED878EEF48C7}" srcOrd="0" destOrd="0" presId="urn:microsoft.com/office/officeart/2005/8/layout/hierarchy2"/>
    <dgm:cxn modelId="{3E7EE297-4394-446C-BCD7-4BD134C19BDE}" srcId="{FBCF5329-6E7D-43A5-9500-406A47E39B2E}" destId="{17D10E75-F760-4D18-8BBA-44F35FA93B5A}" srcOrd="1" destOrd="0" parTransId="{D2A90DD9-FBAB-4209-8BFD-898E9A504965}" sibTransId="{C747A7ED-0354-4ABE-8594-9E8D800CF213}"/>
    <dgm:cxn modelId="{9F97847F-7896-4FD7-B3B3-76304FB2D560}" type="presOf" srcId="{FBCF5329-6E7D-43A5-9500-406A47E39B2E}" destId="{60F701C1-3D28-46CB-9530-56B31D61B779}" srcOrd="0" destOrd="0" presId="urn:microsoft.com/office/officeart/2005/8/layout/hierarchy2"/>
    <dgm:cxn modelId="{F7D67310-6F44-4239-8C6E-EF4A1846FE35}" type="presOf" srcId="{ECB64352-51C7-4125-B3DD-35156AF20A1F}" destId="{72676B6B-A89B-4EA4-8BF6-F13F1C2C4B23}" srcOrd="1" destOrd="0" presId="urn:microsoft.com/office/officeart/2005/8/layout/hierarchy2"/>
    <dgm:cxn modelId="{8AAB33E4-B5EB-4AAA-800F-F81E88DFB49B}" srcId="{FD9F7DDA-D209-4F39-A200-024B07FB128F}" destId="{D463FAC8-15ED-4115-93F0-A37E5EC812C2}" srcOrd="0" destOrd="0" parTransId="{2CB9FBEB-C80B-401E-9305-B6D0FC319B5F}" sibTransId="{0545DA58-B8BA-4E6D-9CAF-AD3C7A0377B7}"/>
    <dgm:cxn modelId="{2817C6F9-7F79-4110-A6CA-2E88F20925CF}" srcId="{FD9F7DDA-D209-4F39-A200-024B07FB128F}" destId="{0934C984-1ADF-4315-B841-63AC900A9396}" srcOrd="3" destOrd="0" parTransId="{9058B9CE-4DC4-4FAD-95E0-98F5067F3436}" sibTransId="{6334B9B2-1B91-4361-95A4-937C576094AF}"/>
    <dgm:cxn modelId="{1D4F8369-F6F1-4722-BA29-E84445937DAF}" type="presOf" srcId="{18833849-AB17-4021-92C7-473553C3D61F}" destId="{74D450EC-B317-4AC8-8AF1-17EEC0564DC8}" srcOrd="0" destOrd="0" presId="urn:microsoft.com/office/officeart/2005/8/layout/hierarchy2"/>
    <dgm:cxn modelId="{28DCA1A3-D9E2-4C52-9B5C-24ACE767D3BC}" srcId="{FD9F7DDA-D209-4F39-A200-024B07FB128F}" destId="{674CBBA0-7DA5-442B-854B-F71B6A9D5339}" srcOrd="2" destOrd="0" parTransId="{17681791-53DE-451B-A1C6-5E2A2016A7FD}" sibTransId="{B5466529-54D9-438E-86D0-CDEC649CC006}"/>
    <dgm:cxn modelId="{D6712795-357C-4B46-AC60-D9DC340A59A4}" srcId="{FD9F7DDA-D209-4F39-A200-024B07FB128F}" destId="{6A2F051E-85E2-4F4F-9FD7-53BF3337E646}" srcOrd="1" destOrd="0" parTransId="{53D3B6FB-967F-46E5-BD3F-E59CC346AA5F}" sibTransId="{1D18C004-D043-4702-B44A-3C7725172B8F}"/>
    <dgm:cxn modelId="{44DD716B-1CA3-45E0-BB5D-4247391AEA50}" type="presOf" srcId="{2CB9FBEB-C80B-401E-9305-B6D0FC319B5F}" destId="{98393AEE-44D3-4F66-B250-5560E6E049CF}" srcOrd="1" destOrd="0" presId="urn:microsoft.com/office/officeart/2005/8/layout/hierarchy2"/>
    <dgm:cxn modelId="{1C2359C7-A8F6-404B-94E9-E22827C68F7C}" srcId="{FBCF5329-6E7D-43A5-9500-406A47E39B2E}" destId="{FD9F7DDA-D209-4F39-A200-024B07FB128F}" srcOrd="0" destOrd="0" parTransId="{846B17AF-B5D3-4EA8-AC6D-42C6988F1EAA}" sibTransId="{6C55E3D9-9C3F-43D7-906C-3DFA5C1AC607}"/>
    <dgm:cxn modelId="{EA5522A6-B96D-4C2B-B625-76535DD1D9DB}" type="presOf" srcId="{53D3B6FB-967F-46E5-BD3F-E59CC346AA5F}" destId="{998477A0-1205-4713-9FEF-7471259A1ED9}" srcOrd="1" destOrd="0" presId="urn:microsoft.com/office/officeart/2005/8/layout/hierarchy2"/>
    <dgm:cxn modelId="{234F6366-EDD7-400F-869D-943FE25E5381}" type="presOf" srcId="{846B17AF-B5D3-4EA8-AC6D-42C6988F1EAA}" destId="{BF476D50-3A9A-4DE9-A198-9DDB8917E62A}" srcOrd="1" destOrd="0" presId="urn:microsoft.com/office/officeart/2005/8/layout/hierarchy2"/>
    <dgm:cxn modelId="{07461499-C601-4184-A01D-62ED1BCD2548}" type="presOf" srcId="{D2A90DD9-FBAB-4209-8BFD-898E9A504965}" destId="{6824BADE-53F3-47CB-8E07-97AF3ECBD468}" srcOrd="0" destOrd="0" presId="urn:microsoft.com/office/officeart/2005/8/layout/hierarchy2"/>
    <dgm:cxn modelId="{59A2E409-5ACD-431D-B3E2-6585116D04B6}" type="presOf" srcId="{0934C984-1ADF-4315-B841-63AC900A9396}" destId="{27B4BC06-2753-4CEB-AFD5-52F756AD8536}" srcOrd="0" destOrd="0" presId="urn:microsoft.com/office/officeart/2005/8/layout/hierarchy2"/>
    <dgm:cxn modelId="{5B3C2693-95DE-4154-A0BE-6E6465EABDC5}" type="presOf" srcId="{C8F9E311-A266-4579-9CDB-CBB0B1DA73B7}" destId="{59EB5ED5-8956-4F21-8CF5-F7101925CD0F}" srcOrd="1" destOrd="0" presId="urn:microsoft.com/office/officeart/2005/8/layout/hierarchy2"/>
    <dgm:cxn modelId="{8293D11E-4AF5-460D-BD62-C9A2E1738D4C}" type="presOf" srcId="{6A2F051E-85E2-4F4F-9FD7-53BF3337E646}" destId="{BC6992AB-A65D-4B0F-A8D6-DA54D38C86BD}" srcOrd="0" destOrd="0" presId="urn:microsoft.com/office/officeart/2005/8/layout/hierarchy2"/>
    <dgm:cxn modelId="{93CC6603-8262-4AE0-B096-523F10CF1D51}" srcId="{FC2C1825-D6C0-44D0-8937-A63C13EC3458}" destId="{FBCF5329-6E7D-43A5-9500-406A47E39B2E}" srcOrd="0" destOrd="0" parTransId="{D04831B5-0F39-4D30-BE03-04E412C9E48E}" sibTransId="{0A52AB61-DB52-40FD-9BE4-DA5F99F655AA}"/>
    <dgm:cxn modelId="{D1DFA557-E35D-4D05-A63D-E7B44C5862EB}" srcId="{17D10E75-F760-4D18-8BBA-44F35FA93B5A}" destId="{11D31977-4753-43BD-A3B8-F2AA0D72906B}" srcOrd="0" destOrd="0" parTransId="{ECB64352-51C7-4125-B3DD-35156AF20A1F}" sibTransId="{F4C5622F-D2A2-4A6F-AD38-16DC4BAEAFBF}"/>
    <dgm:cxn modelId="{FD1E759A-CC90-4DF2-803F-CAF530FFCDF0}" type="presOf" srcId="{46E51EF6-B071-4CD5-829D-33668A49CD03}" destId="{30C0BB43-75A9-40E4-8205-49B187705BCA}" srcOrd="0" destOrd="0" presId="urn:microsoft.com/office/officeart/2005/8/layout/hierarchy2"/>
    <dgm:cxn modelId="{A369162D-5CE0-44B4-A9B4-3F12BB7B7E53}" type="presOf" srcId="{53D3B6FB-967F-46E5-BD3F-E59CC346AA5F}" destId="{A6961D34-4306-4684-8627-AB2F6F5A9BEF}" srcOrd="0" destOrd="0" presId="urn:microsoft.com/office/officeart/2005/8/layout/hierarchy2"/>
    <dgm:cxn modelId="{D08B4925-946E-47CC-9D50-48C6F687DB78}" type="presOf" srcId="{9058B9CE-4DC4-4FAD-95E0-98F5067F3436}" destId="{21D06EAA-C937-4961-8C03-9EC7B884F5F0}" srcOrd="0" destOrd="0" presId="urn:microsoft.com/office/officeart/2005/8/layout/hierarchy2"/>
    <dgm:cxn modelId="{981AD15C-DF20-45B4-9562-88DD0C93F735}" type="presOf" srcId="{46E51EF6-B071-4CD5-829D-33668A49CD03}" destId="{46C47E61-DAEF-4FA2-AD76-02A2F25B68E3}" srcOrd="1" destOrd="0" presId="urn:microsoft.com/office/officeart/2005/8/layout/hierarchy2"/>
    <dgm:cxn modelId="{130DD937-134E-45E3-BE5B-5B9BB5825E37}" srcId="{17D10E75-F760-4D18-8BBA-44F35FA93B5A}" destId="{18833849-AB17-4021-92C7-473553C3D61F}" srcOrd="2" destOrd="0" parTransId="{46E51EF6-B071-4CD5-829D-33668A49CD03}" sibTransId="{8182B9BA-E35F-4A96-B18A-1340A483B04E}"/>
    <dgm:cxn modelId="{90A88A39-036D-415C-B37B-5771919F92E6}" type="presOf" srcId="{17D10E75-F760-4D18-8BBA-44F35FA93B5A}" destId="{7B939A6D-5C91-4A44-A73E-3FBA4A8852A5}" srcOrd="0" destOrd="0" presId="urn:microsoft.com/office/officeart/2005/8/layout/hierarchy2"/>
    <dgm:cxn modelId="{4220AC4C-21DB-4C74-B0CA-A75B75B88888}" type="presOf" srcId="{11D31977-4753-43BD-A3B8-F2AA0D72906B}" destId="{D1729183-3EA1-4EA7-9B0B-BEC208BFBB91}" srcOrd="0" destOrd="0" presId="urn:microsoft.com/office/officeart/2005/8/layout/hierarchy2"/>
    <dgm:cxn modelId="{1F1D8496-7B4D-4693-B1E4-F59FADED9008}" type="presOf" srcId="{5688D322-FB05-4EA7-91F8-8690161626BB}" destId="{06F98F29-730F-4666-9D94-EF6932ECF93A}" srcOrd="0" destOrd="0" presId="urn:microsoft.com/office/officeart/2005/8/layout/hierarchy2"/>
    <dgm:cxn modelId="{5D0EF638-9F53-493A-8441-EB5F92AE5B0A}" type="presOf" srcId="{D2A90DD9-FBAB-4209-8BFD-898E9A504965}" destId="{60F7454F-4D3F-4974-99E0-22E8C11EE279}" srcOrd="1" destOrd="0" presId="urn:microsoft.com/office/officeart/2005/8/layout/hierarchy2"/>
    <dgm:cxn modelId="{83F6E86A-972C-4E2F-B3F0-25DBB7F16B17}" type="presOf" srcId="{2CB9FBEB-C80B-401E-9305-B6D0FC319B5F}" destId="{ED5C3287-D56B-40BC-A911-213A20B58F07}" srcOrd="0" destOrd="0" presId="urn:microsoft.com/office/officeart/2005/8/layout/hierarchy2"/>
    <dgm:cxn modelId="{C586AE28-E50F-42EA-B0BF-556E63E7C649}" type="presOf" srcId="{17681791-53DE-451B-A1C6-5E2A2016A7FD}" destId="{89F99F67-BBE6-4633-B071-1E53F7182022}" srcOrd="1" destOrd="0" presId="urn:microsoft.com/office/officeart/2005/8/layout/hierarchy2"/>
    <dgm:cxn modelId="{68A195BC-29D1-4A18-BA90-E5996F6624C9}" type="presOf" srcId="{ECB64352-51C7-4125-B3DD-35156AF20A1F}" destId="{2C4AEAF2-E96B-4876-B4AD-98D1A217E811}" srcOrd="0" destOrd="0" presId="urn:microsoft.com/office/officeart/2005/8/layout/hierarchy2"/>
    <dgm:cxn modelId="{721DB581-6341-48E1-91CC-8FA0C42EDB24}" type="presOf" srcId="{D463FAC8-15ED-4115-93F0-A37E5EC812C2}" destId="{EAD1D4BA-5CB1-4599-BE71-900C836342F2}" srcOrd="0" destOrd="0" presId="urn:microsoft.com/office/officeart/2005/8/layout/hierarchy2"/>
    <dgm:cxn modelId="{6603F12E-47A2-4E01-98B9-8333656D33D5}" type="presOf" srcId="{9058B9CE-4DC4-4FAD-95E0-98F5067F3436}" destId="{3F74B51A-6956-4836-8B14-81CE1B7B780D}" srcOrd="1" destOrd="0" presId="urn:microsoft.com/office/officeart/2005/8/layout/hierarchy2"/>
    <dgm:cxn modelId="{F50E04FE-F6E1-4570-BFB3-8203B17C805C}" type="presOf" srcId="{17681791-53DE-451B-A1C6-5E2A2016A7FD}" destId="{D2732B44-E249-4628-ABC4-C12B82BC4B16}" srcOrd="0" destOrd="0" presId="urn:microsoft.com/office/officeart/2005/8/layout/hierarchy2"/>
    <dgm:cxn modelId="{3D418936-2AC7-4309-8530-9399E7E259BA}" type="presParOf" srcId="{B7C4DAE0-9D57-4C74-94DA-2947A1F12CB6}" destId="{7459AF48-0ADA-4D92-ACC0-598683C0C229}" srcOrd="0" destOrd="0" presId="urn:microsoft.com/office/officeart/2005/8/layout/hierarchy2"/>
    <dgm:cxn modelId="{FAAF2ACF-F0E5-4199-B67E-75A2A8DEE085}" type="presParOf" srcId="{7459AF48-0ADA-4D92-ACC0-598683C0C229}" destId="{60F701C1-3D28-46CB-9530-56B31D61B779}" srcOrd="0" destOrd="0" presId="urn:microsoft.com/office/officeart/2005/8/layout/hierarchy2"/>
    <dgm:cxn modelId="{29F25195-6F46-40F6-B109-3AF02320AC3A}" type="presParOf" srcId="{7459AF48-0ADA-4D92-ACC0-598683C0C229}" destId="{B0024988-370B-4555-AB06-531BEC5FFECA}" srcOrd="1" destOrd="0" presId="urn:microsoft.com/office/officeart/2005/8/layout/hierarchy2"/>
    <dgm:cxn modelId="{48082CC5-91ED-4A20-A1F2-1C8A58826DA9}" type="presParOf" srcId="{B0024988-370B-4555-AB06-531BEC5FFECA}" destId="{DFB04D63-BCBA-400A-B88A-3638DD78C457}" srcOrd="0" destOrd="0" presId="urn:microsoft.com/office/officeart/2005/8/layout/hierarchy2"/>
    <dgm:cxn modelId="{84982881-5A24-46A3-AF9C-9454D253ED3A}" type="presParOf" srcId="{DFB04D63-BCBA-400A-B88A-3638DD78C457}" destId="{BF476D50-3A9A-4DE9-A198-9DDB8917E62A}" srcOrd="0" destOrd="0" presId="urn:microsoft.com/office/officeart/2005/8/layout/hierarchy2"/>
    <dgm:cxn modelId="{D6076FCA-55BB-44CD-B226-9F9FA2596B6E}" type="presParOf" srcId="{B0024988-370B-4555-AB06-531BEC5FFECA}" destId="{3F19C1C6-49E8-4E27-99B3-613990249F40}" srcOrd="1" destOrd="0" presId="urn:microsoft.com/office/officeart/2005/8/layout/hierarchy2"/>
    <dgm:cxn modelId="{FC783EC4-449D-434C-977F-B0E1295460B7}" type="presParOf" srcId="{3F19C1C6-49E8-4E27-99B3-613990249F40}" destId="{2CFF4762-B327-495E-BF34-ED878EEF48C7}" srcOrd="0" destOrd="0" presId="urn:microsoft.com/office/officeart/2005/8/layout/hierarchy2"/>
    <dgm:cxn modelId="{67849D86-65B2-4E7E-B57D-AB49B9CC9A18}" type="presParOf" srcId="{3F19C1C6-49E8-4E27-99B3-613990249F40}" destId="{45D220CC-5563-49FE-9E58-EFA97C521BFA}" srcOrd="1" destOrd="0" presId="urn:microsoft.com/office/officeart/2005/8/layout/hierarchy2"/>
    <dgm:cxn modelId="{4CE6A86C-94B5-4E06-93E8-69D1C91B98E1}" type="presParOf" srcId="{45D220CC-5563-49FE-9E58-EFA97C521BFA}" destId="{ED5C3287-D56B-40BC-A911-213A20B58F07}" srcOrd="0" destOrd="0" presId="urn:microsoft.com/office/officeart/2005/8/layout/hierarchy2"/>
    <dgm:cxn modelId="{D524DC6B-348D-41AC-A4C4-74286EC97ABE}" type="presParOf" srcId="{ED5C3287-D56B-40BC-A911-213A20B58F07}" destId="{98393AEE-44D3-4F66-B250-5560E6E049CF}" srcOrd="0" destOrd="0" presId="urn:microsoft.com/office/officeart/2005/8/layout/hierarchy2"/>
    <dgm:cxn modelId="{FEFB3015-E69E-4DDA-BA9E-CE66BC63602C}" type="presParOf" srcId="{45D220CC-5563-49FE-9E58-EFA97C521BFA}" destId="{592CC29A-89C9-45E4-9911-11273D8B02D0}" srcOrd="1" destOrd="0" presId="urn:microsoft.com/office/officeart/2005/8/layout/hierarchy2"/>
    <dgm:cxn modelId="{1C21AA86-4B1D-48FD-B50A-EAEACFA29171}" type="presParOf" srcId="{592CC29A-89C9-45E4-9911-11273D8B02D0}" destId="{EAD1D4BA-5CB1-4599-BE71-900C836342F2}" srcOrd="0" destOrd="0" presId="urn:microsoft.com/office/officeart/2005/8/layout/hierarchy2"/>
    <dgm:cxn modelId="{99A75A27-CC51-473E-9199-9F583E57F69E}" type="presParOf" srcId="{592CC29A-89C9-45E4-9911-11273D8B02D0}" destId="{E2F2B4C5-2357-4887-9FCD-AC068337E6FD}" srcOrd="1" destOrd="0" presId="urn:microsoft.com/office/officeart/2005/8/layout/hierarchy2"/>
    <dgm:cxn modelId="{6B8DA96E-08CF-4C9C-8E75-CAD73FC1506E}" type="presParOf" srcId="{45D220CC-5563-49FE-9E58-EFA97C521BFA}" destId="{A6961D34-4306-4684-8627-AB2F6F5A9BEF}" srcOrd="2" destOrd="0" presId="urn:microsoft.com/office/officeart/2005/8/layout/hierarchy2"/>
    <dgm:cxn modelId="{FB3D0F27-C1AE-4218-97BF-F255B5377121}" type="presParOf" srcId="{A6961D34-4306-4684-8627-AB2F6F5A9BEF}" destId="{998477A0-1205-4713-9FEF-7471259A1ED9}" srcOrd="0" destOrd="0" presId="urn:microsoft.com/office/officeart/2005/8/layout/hierarchy2"/>
    <dgm:cxn modelId="{F8E0A737-8C3C-45AE-992F-8AAD520F7D68}" type="presParOf" srcId="{45D220CC-5563-49FE-9E58-EFA97C521BFA}" destId="{0434940D-D59F-4E68-9683-E2F1E5E42B21}" srcOrd="3" destOrd="0" presId="urn:microsoft.com/office/officeart/2005/8/layout/hierarchy2"/>
    <dgm:cxn modelId="{F0559940-B084-40A9-85DF-6348A482AA19}" type="presParOf" srcId="{0434940D-D59F-4E68-9683-E2F1E5E42B21}" destId="{BC6992AB-A65D-4B0F-A8D6-DA54D38C86BD}" srcOrd="0" destOrd="0" presId="urn:microsoft.com/office/officeart/2005/8/layout/hierarchy2"/>
    <dgm:cxn modelId="{A5010264-A793-4BE2-9329-D8AB32DAA969}" type="presParOf" srcId="{0434940D-D59F-4E68-9683-E2F1E5E42B21}" destId="{6E566043-CC4B-4015-8631-451A8970FC7D}" srcOrd="1" destOrd="0" presId="urn:microsoft.com/office/officeart/2005/8/layout/hierarchy2"/>
    <dgm:cxn modelId="{48B23E58-E766-4697-A198-D79346C19408}" type="presParOf" srcId="{45D220CC-5563-49FE-9E58-EFA97C521BFA}" destId="{D2732B44-E249-4628-ABC4-C12B82BC4B16}" srcOrd="4" destOrd="0" presId="urn:microsoft.com/office/officeart/2005/8/layout/hierarchy2"/>
    <dgm:cxn modelId="{6AA1C435-2C40-441B-A4C9-53DF652E17E8}" type="presParOf" srcId="{D2732B44-E249-4628-ABC4-C12B82BC4B16}" destId="{89F99F67-BBE6-4633-B071-1E53F7182022}" srcOrd="0" destOrd="0" presId="urn:microsoft.com/office/officeart/2005/8/layout/hierarchy2"/>
    <dgm:cxn modelId="{91CDDEAF-E9DE-49BB-BED4-270EB4D937AA}" type="presParOf" srcId="{45D220CC-5563-49FE-9E58-EFA97C521BFA}" destId="{AFAEDD55-B689-4156-B8BD-0AFA78858F59}" srcOrd="5" destOrd="0" presId="urn:microsoft.com/office/officeart/2005/8/layout/hierarchy2"/>
    <dgm:cxn modelId="{F30CECD5-2625-4272-AD09-F56A52347D49}" type="presParOf" srcId="{AFAEDD55-B689-4156-B8BD-0AFA78858F59}" destId="{EF681EB4-1791-43FB-A1ED-E90F2682930E}" srcOrd="0" destOrd="0" presId="urn:microsoft.com/office/officeart/2005/8/layout/hierarchy2"/>
    <dgm:cxn modelId="{F9393A74-DB24-46A8-911C-97639419A69E}" type="presParOf" srcId="{AFAEDD55-B689-4156-B8BD-0AFA78858F59}" destId="{1B6938D4-2ACE-4129-9C71-098C77A33F51}" srcOrd="1" destOrd="0" presId="urn:microsoft.com/office/officeart/2005/8/layout/hierarchy2"/>
    <dgm:cxn modelId="{1BAABC04-8BAA-447F-A597-04CF71E18A66}" type="presParOf" srcId="{45D220CC-5563-49FE-9E58-EFA97C521BFA}" destId="{21D06EAA-C937-4961-8C03-9EC7B884F5F0}" srcOrd="6" destOrd="0" presId="urn:microsoft.com/office/officeart/2005/8/layout/hierarchy2"/>
    <dgm:cxn modelId="{56DF3C01-299B-4527-B27E-558458024EDA}" type="presParOf" srcId="{21D06EAA-C937-4961-8C03-9EC7B884F5F0}" destId="{3F74B51A-6956-4836-8B14-81CE1B7B780D}" srcOrd="0" destOrd="0" presId="urn:microsoft.com/office/officeart/2005/8/layout/hierarchy2"/>
    <dgm:cxn modelId="{05173518-55DB-4726-AC7C-2C9E00CCC402}" type="presParOf" srcId="{45D220CC-5563-49FE-9E58-EFA97C521BFA}" destId="{216E077E-5785-4653-B249-C401EAFEBE7D}" srcOrd="7" destOrd="0" presId="urn:microsoft.com/office/officeart/2005/8/layout/hierarchy2"/>
    <dgm:cxn modelId="{A1E44F75-7709-4D6B-AEB2-3C42F0955CB1}" type="presParOf" srcId="{216E077E-5785-4653-B249-C401EAFEBE7D}" destId="{27B4BC06-2753-4CEB-AFD5-52F756AD8536}" srcOrd="0" destOrd="0" presId="urn:microsoft.com/office/officeart/2005/8/layout/hierarchy2"/>
    <dgm:cxn modelId="{0EFFA61F-D744-4FFF-A91E-E80413CEC6EB}" type="presParOf" srcId="{216E077E-5785-4653-B249-C401EAFEBE7D}" destId="{AAB158EB-9254-430B-8640-4FCCA9A8826F}" srcOrd="1" destOrd="0" presId="urn:microsoft.com/office/officeart/2005/8/layout/hierarchy2"/>
    <dgm:cxn modelId="{E5E4EA50-8A10-46E4-B78F-214F0D57D014}" type="presParOf" srcId="{B0024988-370B-4555-AB06-531BEC5FFECA}" destId="{6824BADE-53F3-47CB-8E07-97AF3ECBD468}" srcOrd="2" destOrd="0" presId="urn:microsoft.com/office/officeart/2005/8/layout/hierarchy2"/>
    <dgm:cxn modelId="{CDF9ED40-8A8E-4A16-B20A-4BCAE1C79D1B}" type="presParOf" srcId="{6824BADE-53F3-47CB-8E07-97AF3ECBD468}" destId="{60F7454F-4D3F-4974-99E0-22E8C11EE279}" srcOrd="0" destOrd="0" presId="urn:microsoft.com/office/officeart/2005/8/layout/hierarchy2"/>
    <dgm:cxn modelId="{3CB1E775-C7E0-4CE4-8371-B608752D511F}" type="presParOf" srcId="{B0024988-370B-4555-AB06-531BEC5FFECA}" destId="{CF42E017-3048-425E-80F4-D4E8A6FB6B40}" srcOrd="3" destOrd="0" presId="urn:microsoft.com/office/officeart/2005/8/layout/hierarchy2"/>
    <dgm:cxn modelId="{FC08EF41-3636-4BE6-B28D-EBBDD809059E}" type="presParOf" srcId="{CF42E017-3048-425E-80F4-D4E8A6FB6B40}" destId="{7B939A6D-5C91-4A44-A73E-3FBA4A8852A5}" srcOrd="0" destOrd="0" presId="urn:microsoft.com/office/officeart/2005/8/layout/hierarchy2"/>
    <dgm:cxn modelId="{4D2391E4-9D00-4F70-AB0E-BB0907E5ABDB}" type="presParOf" srcId="{CF42E017-3048-425E-80F4-D4E8A6FB6B40}" destId="{82DC3795-5FDE-4107-B37E-522BCDF3EE49}" srcOrd="1" destOrd="0" presId="urn:microsoft.com/office/officeart/2005/8/layout/hierarchy2"/>
    <dgm:cxn modelId="{8467506B-72AC-406B-8218-27F1E56742CB}" type="presParOf" srcId="{82DC3795-5FDE-4107-B37E-522BCDF3EE49}" destId="{2C4AEAF2-E96B-4876-B4AD-98D1A217E811}" srcOrd="0" destOrd="0" presId="urn:microsoft.com/office/officeart/2005/8/layout/hierarchy2"/>
    <dgm:cxn modelId="{20EC4041-49D0-4ACD-B482-6E40825D28B0}" type="presParOf" srcId="{2C4AEAF2-E96B-4876-B4AD-98D1A217E811}" destId="{72676B6B-A89B-4EA4-8BF6-F13F1C2C4B23}" srcOrd="0" destOrd="0" presId="urn:microsoft.com/office/officeart/2005/8/layout/hierarchy2"/>
    <dgm:cxn modelId="{8852BB26-8C68-414C-BB26-16614EBA0DA5}" type="presParOf" srcId="{82DC3795-5FDE-4107-B37E-522BCDF3EE49}" destId="{520C7BB5-E859-4508-BB50-5D84D5E64803}" srcOrd="1" destOrd="0" presId="urn:microsoft.com/office/officeart/2005/8/layout/hierarchy2"/>
    <dgm:cxn modelId="{774169D7-DB46-4FF0-8ACA-B47F222ABF7E}" type="presParOf" srcId="{520C7BB5-E859-4508-BB50-5D84D5E64803}" destId="{D1729183-3EA1-4EA7-9B0B-BEC208BFBB91}" srcOrd="0" destOrd="0" presId="urn:microsoft.com/office/officeart/2005/8/layout/hierarchy2"/>
    <dgm:cxn modelId="{5AC7008C-2B49-413A-82D2-B27A2ECBFEC5}" type="presParOf" srcId="{520C7BB5-E859-4508-BB50-5D84D5E64803}" destId="{3DB11F5A-8B93-41F2-ABDD-BDA2D2F91912}" srcOrd="1" destOrd="0" presId="urn:microsoft.com/office/officeart/2005/8/layout/hierarchy2"/>
    <dgm:cxn modelId="{DA108264-8704-4B83-8AE5-65C5571A6915}" type="presParOf" srcId="{82DC3795-5FDE-4107-B37E-522BCDF3EE49}" destId="{73125112-E16B-498F-B15C-A349D52BC86E}" srcOrd="2" destOrd="0" presId="urn:microsoft.com/office/officeart/2005/8/layout/hierarchy2"/>
    <dgm:cxn modelId="{08AE7066-1231-4766-BF0C-21B855B842BE}" type="presParOf" srcId="{73125112-E16B-498F-B15C-A349D52BC86E}" destId="{59EB5ED5-8956-4F21-8CF5-F7101925CD0F}" srcOrd="0" destOrd="0" presId="urn:microsoft.com/office/officeart/2005/8/layout/hierarchy2"/>
    <dgm:cxn modelId="{1A00D568-EFCC-4BFA-B151-23BEADCE49C9}" type="presParOf" srcId="{82DC3795-5FDE-4107-B37E-522BCDF3EE49}" destId="{EB30D290-232E-4D77-9B36-6C77A16204A1}" srcOrd="3" destOrd="0" presId="urn:microsoft.com/office/officeart/2005/8/layout/hierarchy2"/>
    <dgm:cxn modelId="{014BD98C-211B-4368-AC78-69E40C15E6FD}" type="presParOf" srcId="{EB30D290-232E-4D77-9B36-6C77A16204A1}" destId="{06F98F29-730F-4666-9D94-EF6932ECF93A}" srcOrd="0" destOrd="0" presId="urn:microsoft.com/office/officeart/2005/8/layout/hierarchy2"/>
    <dgm:cxn modelId="{2D9AB7AE-6F0A-4942-8C49-B7CB1F4D72B1}" type="presParOf" srcId="{EB30D290-232E-4D77-9B36-6C77A16204A1}" destId="{24A963B4-B698-4BE8-9A4D-333ED6EF4795}" srcOrd="1" destOrd="0" presId="urn:microsoft.com/office/officeart/2005/8/layout/hierarchy2"/>
    <dgm:cxn modelId="{9C0525D5-3718-4596-B3C7-F5DF503AB25D}" type="presParOf" srcId="{82DC3795-5FDE-4107-B37E-522BCDF3EE49}" destId="{30C0BB43-75A9-40E4-8205-49B187705BCA}" srcOrd="4" destOrd="0" presId="urn:microsoft.com/office/officeart/2005/8/layout/hierarchy2"/>
    <dgm:cxn modelId="{2A348658-CB34-4EE0-9514-8584CD1AF9F6}" type="presParOf" srcId="{30C0BB43-75A9-40E4-8205-49B187705BCA}" destId="{46C47E61-DAEF-4FA2-AD76-02A2F25B68E3}" srcOrd="0" destOrd="0" presId="urn:microsoft.com/office/officeart/2005/8/layout/hierarchy2"/>
    <dgm:cxn modelId="{681499E8-7FC6-43BE-9932-D28633684203}" type="presParOf" srcId="{82DC3795-5FDE-4107-B37E-522BCDF3EE49}" destId="{851068CF-A1FD-442E-B618-65814EC17E9D}" srcOrd="5" destOrd="0" presId="urn:microsoft.com/office/officeart/2005/8/layout/hierarchy2"/>
    <dgm:cxn modelId="{63CC0543-B301-4514-BD2C-DB744674BC49}" type="presParOf" srcId="{851068CF-A1FD-442E-B618-65814EC17E9D}" destId="{74D450EC-B317-4AC8-8AF1-17EEC0564DC8}" srcOrd="0" destOrd="0" presId="urn:microsoft.com/office/officeart/2005/8/layout/hierarchy2"/>
    <dgm:cxn modelId="{B3B8FE40-6250-489F-AA3B-63B287454D96}" type="presParOf" srcId="{851068CF-A1FD-442E-B618-65814EC17E9D}" destId="{AAAA34B1-6FDF-4DD2-B514-1905099A586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C2C1825-D6C0-44D0-8937-A63C13EC345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CF5329-6E7D-43A5-9500-406A47E39B2E}">
      <dgm:prSet phldrT="[Text]"/>
      <dgm:spPr/>
      <dgm:t>
        <a:bodyPr/>
        <a:lstStyle/>
        <a:p>
          <a:r>
            <a:rPr lang="en-US" dirty="0" smtClean="0"/>
            <a:t>C:\rrInstall</a:t>
          </a:r>
          <a:endParaRPr lang="en-US" dirty="0"/>
        </a:p>
      </dgm:t>
    </dgm:pt>
    <dgm:pt modelId="{D04831B5-0F39-4D30-BE03-04E412C9E48E}" type="parTrans" cxnId="{93CC6603-8262-4AE0-B096-523F10CF1D51}">
      <dgm:prSet/>
      <dgm:spPr/>
      <dgm:t>
        <a:bodyPr/>
        <a:lstStyle/>
        <a:p>
          <a:endParaRPr lang="en-US"/>
        </a:p>
      </dgm:t>
    </dgm:pt>
    <dgm:pt modelId="{0A52AB61-DB52-40FD-9BE4-DA5F99F655AA}" type="sibTrans" cxnId="{93CC6603-8262-4AE0-B096-523F10CF1D51}">
      <dgm:prSet/>
      <dgm:spPr/>
      <dgm:t>
        <a:bodyPr/>
        <a:lstStyle/>
        <a:p>
          <a:endParaRPr lang="en-US"/>
        </a:p>
      </dgm:t>
    </dgm:pt>
    <dgm:pt modelId="{6A2F051E-85E2-4F4F-9FD7-53BF3337E646}">
      <dgm:prSet phldrT="[Text]"/>
      <dgm:spPr/>
      <dgm:t>
        <a:bodyPr/>
        <a:lstStyle/>
        <a:p>
          <a:r>
            <a:rPr lang="en-US" dirty="0" smtClean="0"/>
            <a:t>\Sundials</a:t>
          </a:r>
          <a:endParaRPr lang="en-US" dirty="0"/>
        </a:p>
      </dgm:t>
    </dgm:pt>
    <dgm:pt modelId="{53D3B6FB-967F-46E5-BD3F-E59CC346AA5F}" type="parTrans" cxnId="{D6712795-357C-4B46-AC60-D9DC340A59A4}">
      <dgm:prSet/>
      <dgm:spPr/>
      <dgm:t>
        <a:bodyPr/>
        <a:lstStyle/>
        <a:p>
          <a:endParaRPr lang="en-US"/>
        </a:p>
      </dgm:t>
    </dgm:pt>
    <dgm:pt modelId="{1D18C004-D043-4702-B44A-3C7725172B8F}" type="sibTrans" cxnId="{D6712795-357C-4B46-AC60-D9DC340A59A4}">
      <dgm:prSet/>
      <dgm:spPr/>
      <dgm:t>
        <a:bodyPr/>
        <a:lstStyle/>
        <a:p>
          <a:endParaRPr lang="en-US"/>
        </a:p>
      </dgm:t>
    </dgm:pt>
    <dgm:pt modelId="{D463FAC8-15ED-4115-93F0-A37E5EC812C2}">
      <dgm:prSet phldrT="[Text]"/>
      <dgm:spPr/>
      <dgm:t>
        <a:bodyPr/>
        <a:lstStyle/>
        <a:p>
          <a:r>
            <a:rPr lang="en-US" dirty="0" smtClean="0"/>
            <a:t>\include</a:t>
          </a:r>
          <a:endParaRPr lang="en-US" dirty="0"/>
        </a:p>
      </dgm:t>
    </dgm:pt>
    <dgm:pt modelId="{2CB9FBEB-C80B-401E-9305-B6D0FC319B5F}" type="parTrans" cxnId="{8AAB33E4-B5EB-4AAA-800F-F81E88DFB49B}">
      <dgm:prSet/>
      <dgm:spPr/>
      <dgm:t>
        <a:bodyPr/>
        <a:lstStyle/>
        <a:p>
          <a:endParaRPr lang="en-US"/>
        </a:p>
      </dgm:t>
    </dgm:pt>
    <dgm:pt modelId="{0545DA58-B8BA-4E6D-9CAF-AD3C7A0377B7}" type="sibTrans" cxnId="{8AAB33E4-B5EB-4AAA-800F-F81E88DFB49B}">
      <dgm:prSet/>
      <dgm:spPr/>
      <dgm:t>
        <a:bodyPr/>
        <a:lstStyle/>
        <a:p>
          <a:endParaRPr lang="en-US"/>
        </a:p>
      </dgm:t>
    </dgm:pt>
    <dgm:pt modelId="{674CBBA0-7DA5-442B-854B-F71B6A9D5339}">
      <dgm:prSet phldrT="[Text]"/>
      <dgm:spPr/>
      <dgm:t>
        <a:bodyPr/>
        <a:lstStyle/>
        <a:p>
          <a:r>
            <a:rPr lang="en-US" dirty="0" smtClean="0"/>
            <a:t>\</a:t>
          </a:r>
          <a:r>
            <a:rPr lang="en-US" dirty="0" err="1" smtClean="0"/>
            <a:t>libSBML</a:t>
          </a:r>
          <a:endParaRPr lang="en-US" dirty="0"/>
        </a:p>
      </dgm:t>
    </dgm:pt>
    <dgm:pt modelId="{17681791-53DE-451B-A1C6-5E2A2016A7FD}" type="parTrans" cxnId="{28DCA1A3-D9E2-4C52-9B5C-24ACE767D3BC}">
      <dgm:prSet/>
      <dgm:spPr/>
      <dgm:t>
        <a:bodyPr/>
        <a:lstStyle/>
        <a:p>
          <a:endParaRPr lang="en-US"/>
        </a:p>
      </dgm:t>
    </dgm:pt>
    <dgm:pt modelId="{B5466529-54D9-438E-86D0-CDEC649CC006}" type="sibTrans" cxnId="{28DCA1A3-D9E2-4C52-9B5C-24ACE767D3BC}">
      <dgm:prSet/>
      <dgm:spPr/>
      <dgm:t>
        <a:bodyPr/>
        <a:lstStyle/>
        <a:p>
          <a:endParaRPr lang="en-US"/>
        </a:p>
      </dgm:t>
    </dgm:pt>
    <dgm:pt modelId="{0934C984-1ADF-4315-B841-63AC900A9396}">
      <dgm:prSet phldrT="[Text]"/>
      <dgm:spPr/>
      <dgm:t>
        <a:bodyPr/>
        <a:lstStyle/>
        <a:p>
          <a:r>
            <a:rPr lang="en-US" dirty="0" smtClean="0"/>
            <a:t>\lib</a:t>
          </a:r>
          <a:endParaRPr lang="en-US" dirty="0"/>
        </a:p>
      </dgm:t>
    </dgm:pt>
    <dgm:pt modelId="{9058B9CE-4DC4-4FAD-95E0-98F5067F3436}" type="parTrans" cxnId="{2817C6F9-7F79-4110-A6CA-2E88F20925CF}">
      <dgm:prSet/>
      <dgm:spPr/>
      <dgm:t>
        <a:bodyPr/>
        <a:lstStyle/>
        <a:p>
          <a:endParaRPr lang="en-US"/>
        </a:p>
      </dgm:t>
    </dgm:pt>
    <dgm:pt modelId="{6334B9B2-1B91-4361-95A4-937C576094AF}" type="sibTrans" cxnId="{2817C6F9-7F79-4110-A6CA-2E88F20925CF}">
      <dgm:prSet/>
      <dgm:spPr/>
      <dgm:t>
        <a:bodyPr/>
        <a:lstStyle/>
        <a:p>
          <a:endParaRPr lang="en-US"/>
        </a:p>
      </dgm:t>
    </dgm:pt>
    <dgm:pt modelId="{FD9F7DDA-D209-4F39-A200-024B07FB128F}">
      <dgm:prSet phldrT="[Text]"/>
      <dgm:spPr/>
      <dgm:t>
        <a:bodyPr/>
        <a:lstStyle/>
        <a:p>
          <a:r>
            <a:rPr lang="en-US" dirty="0" smtClean="0"/>
            <a:t>\VS</a:t>
          </a:r>
          <a:endParaRPr lang="en-US" dirty="0"/>
        </a:p>
      </dgm:t>
    </dgm:pt>
    <dgm:pt modelId="{846B17AF-B5D3-4EA8-AC6D-42C6988F1EAA}" type="parTrans" cxnId="{1C2359C7-A8F6-404B-94E9-E22827C68F7C}">
      <dgm:prSet/>
      <dgm:spPr/>
      <dgm:t>
        <a:bodyPr/>
        <a:lstStyle/>
        <a:p>
          <a:endParaRPr lang="en-US"/>
        </a:p>
      </dgm:t>
    </dgm:pt>
    <dgm:pt modelId="{6C55E3D9-9C3F-43D7-906C-3DFA5C1AC607}" type="sibTrans" cxnId="{1C2359C7-A8F6-404B-94E9-E22827C68F7C}">
      <dgm:prSet/>
      <dgm:spPr/>
      <dgm:t>
        <a:bodyPr/>
        <a:lstStyle/>
        <a:p>
          <a:endParaRPr lang="en-US"/>
        </a:p>
      </dgm:t>
    </dgm:pt>
    <dgm:pt modelId="{17D10E75-F760-4D18-8BBA-44F35FA93B5A}">
      <dgm:prSet phldrT="[Text]"/>
      <dgm:spPr/>
      <dgm:t>
        <a:bodyPr/>
        <a:lstStyle/>
        <a:p>
          <a:r>
            <a:rPr lang="en-US" dirty="0" smtClean="0"/>
            <a:t>\XE</a:t>
          </a:r>
          <a:endParaRPr lang="en-US" dirty="0"/>
        </a:p>
      </dgm:t>
    </dgm:pt>
    <dgm:pt modelId="{D2A90DD9-FBAB-4209-8BFD-898E9A504965}" type="parTrans" cxnId="{3E7EE297-4394-446C-BCD7-4BD134C19BDE}">
      <dgm:prSet/>
      <dgm:spPr/>
      <dgm:t>
        <a:bodyPr/>
        <a:lstStyle/>
        <a:p>
          <a:endParaRPr lang="en-US"/>
        </a:p>
      </dgm:t>
    </dgm:pt>
    <dgm:pt modelId="{C747A7ED-0354-4ABE-8594-9E8D800CF213}" type="sibTrans" cxnId="{3E7EE297-4394-446C-BCD7-4BD134C19BDE}">
      <dgm:prSet/>
      <dgm:spPr/>
      <dgm:t>
        <a:bodyPr/>
        <a:lstStyle/>
        <a:p>
          <a:endParaRPr lang="en-US"/>
        </a:p>
      </dgm:t>
    </dgm:pt>
    <dgm:pt modelId="{11D31977-4753-43BD-A3B8-F2AA0D72906B}">
      <dgm:prSet phldrT="[Text]"/>
      <dgm:spPr/>
      <dgm:t>
        <a:bodyPr/>
        <a:lstStyle/>
        <a:p>
          <a:r>
            <a:rPr lang="en-US" dirty="0" smtClean="0"/>
            <a:t>\include</a:t>
          </a:r>
          <a:endParaRPr lang="en-US" dirty="0"/>
        </a:p>
      </dgm:t>
    </dgm:pt>
    <dgm:pt modelId="{ECB64352-51C7-4125-B3DD-35156AF20A1F}" type="parTrans" cxnId="{D1DFA557-E35D-4D05-A63D-E7B44C5862EB}">
      <dgm:prSet/>
      <dgm:spPr/>
      <dgm:t>
        <a:bodyPr/>
        <a:lstStyle/>
        <a:p>
          <a:endParaRPr lang="en-US"/>
        </a:p>
      </dgm:t>
    </dgm:pt>
    <dgm:pt modelId="{F4C5622F-D2A2-4A6F-AD38-16DC4BAEAFBF}" type="sibTrans" cxnId="{D1DFA557-E35D-4D05-A63D-E7B44C5862EB}">
      <dgm:prSet/>
      <dgm:spPr/>
      <dgm:t>
        <a:bodyPr/>
        <a:lstStyle/>
        <a:p>
          <a:endParaRPr lang="en-US"/>
        </a:p>
      </dgm:t>
    </dgm:pt>
    <dgm:pt modelId="{5688D322-FB05-4EA7-91F8-8690161626BB}">
      <dgm:prSet phldrT="[Text]"/>
      <dgm:spPr/>
      <dgm:t>
        <a:bodyPr/>
        <a:lstStyle/>
        <a:p>
          <a:r>
            <a:rPr lang="en-US" dirty="0" smtClean="0"/>
            <a:t>\lib</a:t>
          </a:r>
          <a:endParaRPr lang="en-US" dirty="0"/>
        </a:p>
      </dgm:t>
    </dgm:pt>
    <dgm:pt modelId="{C8F9E311-A266-4579-9CDB-CBB0B1DA73B7}" type="parTrans" cxnId="{991B154F-C9B5-48F5-A8A8-41422BBB795E}">
      <dgm:prSet/>
      <dgm:spPr/>
      <dgm:t>
        <a:bodyPr/>
        <a:lstStyle/>
        <a:p>
          <a:endParaRPr lang="en-US"/>
        </a:p>
      </dgm:t>
    </dgm:pt>
    <dgm:pt modelId="{FA3281B8-0717-4AAE-8DF2-3B2BE7DB90CF}" type="sibTrans" cxnId="{991B154F-C9B5-48F5-A8A8-41422BBB795E}">
      <dgm:prSet/>
      <dgm:spPr/>
      <dgm:t>
        <a:bodyPr/>
        <a:lstStyle/>
        <a:p>
          <a:endParaRPr lang="en-US"/>
        </a:p>
      </dgm:t>
    </dgm:pt>
    <dgm:pt modelId="{18833849-AB17-4021-92C7-473553C3D61F}">
      <dgm:prSet phldrT="[Text]"/>
      <dgm:spPr/>
      <dgm:t>
        <a:bodyPr/>
        <a:lstStyle/>
        <a:p>
          <a:r>
            <a:rPr lang="en-US" dirty="0" smtClean="0"/>
            <a:t>\bin</a:t>
          </a:r>
          <a:endParaRPr lang="en-US" dirty="0"/>
        </a:p>
      </dgm:t>
    </dgm:pt>
    <dgm:pt modelId="{46E51EF6-B071-4CD5-829D-33668A49CD03}" type="parTrans" cxnId="{130DD937-134E-45E3-BE5B-5B9BB5825E37}">
      <dgm:prSet/>
      <dgm:spPr/>
      <dgm:t>
        <a:bodyPr/>
        <a:lstStyle/>
        <a:p>
          <a:endParaRPr lang="en-US"/>
        </a:p>
      </dgm:t>
    </dgm:pt>
    <dgm:pt modelId="{8182B9BA-E35F-4A96-B18A-1340A483B04E}" type="sibTrans" cxnId="{130DD937-134E-45E3-BE5B-5B9BB5825E37}">
      <dgm:prSet/>
      <dgm:spPr/>
      <dgm:t>
        <a:bodyPr/>
        <a:lstStyle/>
        <a:p>
          <a:endParaRPr lang="en-US"/>
        </a:p>
      </dgm:t>
    </dgm:pt>
    <dgm:pt modelId="{2C179E5C-54D4-419B-AD32-ED5F3F87B063}">
      <dgm:prSet phldrT="[Text]"/>
      <dgm:spPr/>
      <dgm:t>
        <a:bodyPr/>
        <a:lstStyle/>
        <a:p>
          <a:r>
            <a:rPr lang="en-US" dirty="0" smtClean="0"/>
            <a:t>\</a:t>
          </a:r>
          <a:r>
            <a:rPr lang="en-US" dirty="0" err="1" smtClean="0"/>
            <a:t>clapack</a:t>
          </a:r>
          <a:endParaRPr lang="en-US" dirty="0"/>
        </a:p>
      </dgm:t>
    </dgm:pt>
    <dgm:pt modelId="{9F83A824-D3DC-4D71-A7C9-E8784F069023}" type="parTrans" cxnId="{F61F502E-BC2F-4396-8627-432FCBC621D8}">
      <dgm:prSet/>
      <dgm:spPr/>
      <dgm:t>
        <a:bodyPr/>
        <a:lstStyle/>
        <a:p>
          <a:endParaRPr lang="en-US"/>
        </a:p>
      </dgm:t>
    </dgm:pt>
    <dgm:pt modelId="{C9FF4DC2-6809-454C-BD6E-BEFA5E5082D7}" type="sibTrans" cxnId="{F61F502E-BC2F-4396-8627-432FCBC621D8}">
      <dgm:prSet/>
      <dgm:spPr/>
      <dgm:t>
        <a:bodyPr/>
        <a:lstStyle/>
        <a:p>
          <a:endParaRPr lang="en-US"/>
        </a:p>
      </dgm:t>
    </dgm:pt>
    <dgm:pt modelId="{E4981121-E1DF-4E24-AF43-7EB063C11763}">
      <dgm:prSet phldrT="[Text]"/>
      <dgm:spPr/>
      <dgm:t>
        <a:bodyPr/>
        <a:lstStyle/>
        <a:p>
          <a:r>
            <a:rPr lang="en-US" dirty="0" smtClean="0"/>
            <a:t>Contains all .lib files</a:t>
          </a:r>
          <a:endParaRPr lang="en-US" dirty="0"/>
        </a:p>
      </dgm:t>
    </dgm:pt>
    <dgm:pt modelId="{D3B2A1E1-2846-4947-B794-772729F755DB}" type="parTrans" cxnId="{C1618D72-783B-44C6-8533-6D8EB6727D9F}">
      <dgm:prSet/>
      <dgm:spPr/>
      <dgm:t>
        <a:bodyPr/>
        <a:lstStyle/>
        <a:p>
          <a:endParaRPr lang="en-US"/>
        </a:p>
      </dgm:t>
    </dgm:pt>
    <dgm:pt modelId="{167BD8D8-8A12-491E-B966-F756DA5B0203}" type="sibTrans" cxnId="{C1618D72-783B-44C6-8533-6D8EB6727D9F}">
      <dgm:prSet/>
      <dgm:spPr/>
      <dgm:t>
        <a:bodyPr/>
        <a:lstStyle/>
        <a:p>
          <a:endParaRPr lang="en-US"/>
        </a:p>
      </dgm:t>
    </dgm:pt>
    <dgm:pt modelId="{97218D2F-6BF1-4799-8A65-335275684666}">
      <dgm:prSet phldrT="[Text]"/>
      <dgm:spPr/>
      <dgm:t>
        <a:bodyPr/>
        <a:lstStyle/>
        <a:p>
          <a:r>
            <a:rPr lang="en-US" dirty="0" smtClean="0"/>
            <a:t>\bin</a:t>
          </a:r>
          <a:endParaRPr lang="en-US" dirty="0"/>
        </a:p>
      </dgm:t>
    </dgm:pt>
    <dgm:pt modelId="{E3D21A93-C280-4D91-B547-627EFC8C7B94}" type="parTrans" cxnId="{5E9CF1C1-E2E0-48F5-8171-7F7EE6E98092}">
      <dgm:prSet/>
      <dgm:spPr/>
      <dgm:t>
        <a:bodyPr/>
        <a:lstStyle/>
        <a:p>
          <a:endParaRPr lang="en-US"/>
        </a:p>
      </dgm:t>
    </dgm:pt>
    <dgm:pt modelId="{E73A499E-8FA4-41FA-9E5F-2F9AD194A703}" type="sibTrans" cxnId="{5E9CF1C1-E2E0-48F5-8171-7F7EE6E98092}">
      <dgm:prSet/>
      <dgm:spPr/>
      <dgm:t>
        <a:bodyPr/>
        <a:lstStyle/>
        <a:p>
          <a:endParaRPr lang="en-US"/>
        </a:p>
      </dgm:t>
    </dgm:pt>
    <dgm:pt modelId="{A5FF53A3-3506-4BE5-8E52-DE9593B40042}">
      <dgm:prSet phldrT="[Text]"/>
      <dgm:spPr/>
      <dgm:t>
        <a:bodyPr/>
        <a:lstStyle/>
        <a:p>
          <a:r>
            <a:rPr lang="en-US" dirty="0" smtClean="0"/>
            <a:t>Contains all  </a:t>
          </a:r>
          <a:r>
            <a:rPr lang="en-US" dirty="0" err="1" smtClean="0"/>
            <a:t>vs</a:t>
          </a:r>
          <a:r>
            <a:rPr lang="en-US" dirty="0" smtClean="0"/>
            <a:t> binary files (.</a:t>
          </a:r>
          <a:r>
            <a:rPr lang="en-US" dirty="0" err="1" smtClean="0"/>
            <a:t>dll</a:t>
          </a:r>
          <a:r>
            <a:rPr lang="en-US" dirty="0" smtClean="0"/>
            <a:t>, .exe)</a:t>
          </a:r>
        </a:p>
        <a:p>
          <a:r>
            <a:rPr lang="en-US" dirty="0" smtClean="0"/>
            <a:t>	</a:t>
          </a:r>
          <a:endParaRPr lang="en-US" dirty="0"/>
        </a:p>
      </dgm:t>
    </dgm:pt>
    <dgm:pt modelId="{EFC90772-7B1A-4FF4-B046-278370D49786}" type="parTrans" cxnId="{B1BE4006-FB76-4211-A949-2E30D534D2BD}">
      <dgm:prSet/>
      <dgm:spPr/>
      <dgm:t>
        <a:bodyPr/>
        <a:lstStyle/>
        <a:p>
          <a:endParaRPr lang="en-US"/>
        </a:p>
      </dgm:t>
    </dgm:pt>
    <dgm:pt modelId="{663757F4-6031-49FB-BC53-CB40C839F5C0}" type="sibTrans" cxnId="{B1BE4006-FB76-4211-A949-2E30D534D2BD}">
      <dgm:prSet/>
      <dgm:spPr/>
      <dgm:t>
        <a:bodyPr/>
        <a:lstStyle/>
        <a:p>
          <a:endParaRPr lang="en-US"/>
        </a:p>
      </dgm:t>
    </dgm:pt>
    <dgm:pt modelId="{75995F7A-6922-45B8-99CE-04FD746F5721}">
      <dgm:prSet phldrT="[Text]"/>
      <dgm:spPr/>
      <dgm:t>
        <a:bodyPr/>
        <a:lstStyle/>
        <a:p>
          <a:r>
            <a:rPr lang="en-US" dirty="0" smtClean="0"/>
            <a:t>\</a:t>
          </a:r>
          <a:r>
            <a:rPr lang="en-US" dirty="0" err="1" smtClean="0"/>
            <a:t>rr</a:t>
          </a:r>
          <a:endParaRPr lang="en-US" dirty="0"/>
        </a:p>
      </dgm:t>
    </dgm:pt>
    <dgm:pt modelId="{E7B0427E-3F5E-4265-94B6-1E631BA4EBE9}" type="parTrans" cxnId="{7825B4C8-418D-4F3B-A902-E37AE8C7BCBE}">
      <dgm:prSet/>
      <dgm:spPr/>
      <dgm:t>
        <a:bodyPr/>
        <a:lstStyle/>
        <a:p>
          <a:endParaRPr lang="en-US"/>
        </a:p>
      </dgm:t>
    </dgm:pt>
    <dgm:pt modelId="{60F00862-EDA7-4595-AC88-3EE7344BB525}" type="sibTrans" cxnId="{7825B4C8-418D-4F3B-A902-E37AE8C7BCBE}">
      <dgm:prSet/>
      <dgm:spPr/>
      <dgm:t>
        <a:bodyPr/>
        <a:lstStyle/>
        <a:p>
          <a:endParaRPr lang="en-US"/>
        </a:p>
      </dgm:t>
    </dgm:pt>
    <dgm:pt modelId="{B7C4DAE0-9D57-4C74-94DA-2947A1F12CB6}" type="pres">
      <dgm:prSet presAssocID="{FC2C1825-D6C0-44D0-8937-A63C13EC345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59AF48-0ADA-4D92-ACC0-598683C0C229}" type="pres">
      <dgm:prSet presAssocID="{FBCF5329-6E7D-43A5-9500-406A47E39B2E}" presName="root1" presStyleCnt="0"/>
      <dgm:spPr/>
    </dgm:pt>
    <dgm:pt modelId="{60F701C1-3D28-46CB-9530-56B31D61B779}" type="pres">
      <dgm:prSet presAssocID="{FBCF5329-6E7D-43A5-9500-406A47E39B2E}" presName="LevelOneTextNode" presStyleLbl="node0" presStyleIdx="0" presStyleCnt="1" custLinFactY="-200000" custLinFactNeighborX="-97867" custLinFactNeighborY="-2677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024988-370B-4555-AB06-531BEC5FFECA}" type="pres">
      <dgm:prSet presAssocID="{FBCF5329-6E7D-43A5-9500-406A47E39B2E}" presName="level2hierChild" presStyleCnt="0"/>
      <dgm:spPr/>
    </dgm:pt>
    <dgm:pt modelId="{DFB04D63-BCBA-400A-B88A-3638DD78C457}" type="pres">
      <dgm:prSet presAssocID="{846B17AF-B5D3-4EA8-AC6D-42C6988F1EAA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BF476D50-3A9A-4DE9-A198-9DDB8917E62A}" type="pres">
      <dgm:prSet presAssocID="{846B17AF-B5D3-4EA8-AC6D-42C6988F1EAA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F19C1C6-49E8-4E27-99B3-613990249F40}" type="pres">
      <dgm:prSet presAssocID="{FD9F7DDA-D209-4F39-A200-024B07FB128F}" presName="root2" presStyleCnt="0"/>
      <dgm:spPr/>
    </dgm:pt>
    <dgm:pt modelId="{2CFF4762-B327-495E-BF34-ED878EEF48C7}" type="pres">
      <dgm:prSet presAssocID="{FD9F7DDA-D209-4F39-A200-024B07FB128F}" presName="LevelTwoTextNode" presStyleLbl="node2" presStyleIdx="0" presStyleCnt="2" custLinFactY="-100000" custLinFactNeighborX="-79985" custLinFactNeighborY="-1033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D220CC-5563-49FE-9E58-EFA97C521BFA}" type="pres">
      <dgm:prSet presAssocID="{FD9F7DDA-D209-4F39-A200-024B07FB128F}" presName="level3hierChild" presStyleCnt="0"/>
      <dgm:spPr/>
    </dgm:pt>
    <dgm:pt modelId="{ED5C3287-D56B-40BC-A911-213A20B58F07}" type="pres">
      <dgm:prSet presAssocID="{2CB9FBEB-C80B-401E-9305-B6D0FC319B5F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98393AEE-44D3-4F66-B250-5560E6E049CF}" type="pres">
      <dgm:prSet presAssocID="{2CB9FBEB-C80B-401E-9305-B6D0FC319B5F}" presName="connTx" presStyleLbl="parChTrans1D3" presStyleIdx="0" presStyleCnt="6"/>
      <dgm:spPr/>
      <dgm:t>
        <a:bodyPr/>
        <a:lstStyle/>
        <a:p>
          <a:endParaRPr lang="en-US"/>
        </a:p>
      </dgm:t>
    </dgm:pt>
    <dgm:pt modelId="{592CC29A-89C9-45E4-9911-11273D8B02D0}" type="pres">
      <dgm:prSet presAssocID="{D463FAC8-15ED-4115-93F0-A37E5EC812C2}" presName="root2" presStyleCnt="0"/>
      <dgm:spPr/>
    </dgm:pt>
    <dgm:pt modelId="{EAD1D4BA-5CB1-4599-BE71-900C836342F2}" type="pres">
      <dgm:prSet presAssocID="{D463FAC8-15ED-4115-93F0-A37E5EC812C2}" presName="LevelTwoTextNode" presStyleLbl="node3" presStyleIdx="0" presStyleCnt="6" custLinFactNeighborX="-41051" custLinFactNeighborY="-308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F2B4C5-2357-4887-9FCD-AC068337E6FD}" type="pres">
      <dgm:prSet presAssocID="{D463FAC8-15ED-4115-93F0-A37E5EC812C2}" presName="level3hierChild" presStyleCnt="0"/>
      <dgm:spPr/>
    </dgm:pt>
    <dgm:pt modelId="{C0A43192-73B4-460C-82C5-C915CEE636A2}" type="pres">
      <dgm:prSet presAssocID="{E7B0427E-3F5E-4265-94B6-1E631BA4EBE9}" presName="conn2-1" presStyleLbl="parChTrans1D4" presStyleIdx="0" presStyleCnt="6"/>
      <dgm:spPr/>
      <dgm:t>
        <a:bodyPr/>
        <a:lstStyle/>
        <a:p>
          <a:endParaRPr lang="en-US"/>
        </a:p>
      </dgm:t>
    </dgm:pt>
    <dgm:pt modelId="{A1E8536D-3759-49D3-B353-D3C7313D03B1}" type="pres">
      <dgm:prSet presAssocID="{E7B0427E-3F5E-4265-94B6-1E631BA4EBE9}" presName="connTx" presStyleLbl="parChTrans1D4" presStyleIdx="0" presStyleCnt="6"/>
      <dgm:spPr/>
      <dgm:t>
        <a:bodyPr/>
        <a:lstStyle/>
        <a:p>
          <a:endParaRPr lang="en-US"/>
        </a:p>
      </dgm:t>
    </dgm:pt>
    <dgm:pt modelId="{B3C5DA2A-3842-4196-8F14-8447EBE6BF4C}" type="pres">
      <dgm:prSet presAssocID="{75995F7A-6922-45B8-99CE-04FD746F5721}" presName="root2" presStyleCnt="0"/>
      <dgm:spPr/>
    </dgm:pt>
    <dgm:pt modelId="{50CD4E3A-AB48-476B-BDF2-DB5F21EC75F3}" type="pres">
      <dgm:prSet presAssocID="{75995F7A-6922-45B8-99CE-04FD746F5721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B06E4E-CEC1-4389-A67A-3C4CBC3468F6}" type="pres">
      <dgm:prSet presAssocID="{75995F7A-6922-45B8-99CE-04FD746F5721}" presName="level3hierChild" presStyleCnt="0"/>
      <dgm:spPr/>
    </dgm:pt>
    <dgm:pt modelId="{364E0390-8CC9-4C80-9A2E-1F6E043611FE}" type="pres">
      <dgm:prSet presAssocID="{9F83A824-D3DC-4D71-A7C9-E8784F069023}" presName="conn2-1" presStyleLbl="parChTrans1D4" presStyleIdx="1" presStyleCnt="6"/>
      <dgm:spPr/>
      <dgm:t>
        <a:bodyPr/>
        <a:lstStyle/>
        <a:p>
          <a:endParaRPr lang="en-US"/>
        </a:p>
      </dgm:t>
    </dgm:pt>
    <dgm:pt modelId="{98079810-C0AE-421C-BB26-64F59589CD6C}" type="pres">
      <dgm:prSet presAssocID="{9F83A824-D3DC-4D71-A7C9-E8784F069023}" presName="connTx" presStyleLbl="parChTrans1D4" presStyleIdx="1" presStyleCnt="6"/>
      <dgm:spPr/>
      <dgm:t>
        <a:bodyPr/>
        <a:lstStyle/>
        <a:p>
          <a:endParaRPr lang="en-US"/>
        </a:p>
      </dgm:t>
    </dgm:pt>
    <dgm:pt modelId="{036CCDFA-6074-4B3B-A4FB-CCD76D44765E}" type="pres">
      <dgm:prSet presAssocID="{2C179E5C-54D4-419B-AD32-ED5F3F87B063}" presName="root2" presStyleCnt="0"/>
      <dgm:spPr/>
    </dgm:pt>
    <dgm:pt modelId="{5075A0CF-8038-4E02-9225-0C2EFAE6CF25}" type="pres">
      <dgm:prSet presAssocID="{2C179E5C-54D4-419B-AD32-ED5F3F87B063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12241A-8DCA-4AC1-9369-545E2CD863D4}" type="pres">
      <dgm:prSet presAssocID="{2C179E5C-54D4-419B-AD32-ED5F3F87B063}" presName="level3hierChild" presStyleCnt="0"/>
      <dgm:spPr/>
    </dgm:pt>
    <dgm:pt modelId="{A6961D34-4306-4684-8627-AB2F6F5A9BEF}" type="pres">
      <dgm:prSet presAssocID="{53D3B6FB-967F-46E5-BD3F-E59CC346AA5F}" presName="conn2-1" presStyleLbl="parChTrans1D4" presStyleIdx="2" presStyleCnt="6"/>
      <dgm:spPr/>
      <dgm:t>
        <a:bodyPr/>
        <a:lstStyle/>
        <a:p>
          <a:endParaRPr lang="en-US"/>
        </a:p>
      </dgm:t>
    </dgm:pt>
    <dgm:pt modelId="{998477A0-1205-4713-9FEF-7471259A1ED9}" type="pres">
      <dgm:prSet presAssocID="{53D3B6FB-967F-46E5-BD3F-E59CC346AA5F}" presName="connTx" presStyleLbl="parChTrans1D4" presStyleIdx="2" presStyleCnt="6"/>
      <dgm:spPr/>
      <dgm:t>
        <a:bodyPr/>
        <a:lstStyle/>
        <a:p>
          <a:endParaRPr lang="en-US"/>
        </a:p>
      </dgm:t>
    </dgm:pt>
    <dgm:pt modelId="{0434940D-D59F-4E68-9683-E2F1E5E42B21}" type="pres">
      <dgm:prSet presAssocID="{6A2F051E-85E2-4F4F-9FD7-53BF3337E646}" presName="root2" presStyleCnt="0"/>
      <dgm:spPr/>
    </dgm:pt>
    <dgm:pt modelId="{BC6992AB-A65D-4B0F-A8D6-DA54D38C86BD}" type="pres">
      <dgm:prSet presAssocID="{6A2F051E-85E2-4F4F-9FD7-53BF3337E646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566043-CC4B-4015-8631-451A8970FC7D}" type="pres">
      <dgm:prSet presAssocID="{6A2F051E-85E2-4F4F-9FD7-53BF3337E646}" presName="level3hierChild" presStyleCnt="0"/>
      <dgm:spPr/>
    </dgm:pt>
    <dgm:pt modelId="{D2732B44-E249-4628-ABC4-C12B82BC4B16}" type="pres">
      <dgm:prSet presAssocID="{17681791-53DE-451B-A1C6-5E2A2016A7FD}" presName="conn2-1" presStyleLbl="parChTrans1D4" presStyleIdx="3" presStyleCnt="6"/>
      <dgm:spPr/>
      <dgm:t>
        <a:bodyPr/>
        <a:lstStyle/>
        <a:p>
          <a:endParaRPr lang="en-US"/>
        </a:p>
      </dgm:t>
    </dgm:pt>
    <dgm:pt modelId="{89F99F67-BBE6-4633-B071-1E53F7182022}" type="pres">
      <dgm:prSet presAssocID="{17681791-53DE-451B-A1C6-5E2A2016A7FD}" presName="connTx" presStyleLbl="parChTrans1D4" presStyleIdx="3" presStyleCnt="6"/>
      <dgm:spPr/>
      <dgm:t>
        <a:bodyPr/>
        <a:lstStyle/>
        <a:p>
          <a:endParaRPr lang="en-US"/>
        </a:p>
      </dgm:t>
    </dgm:pt>
    <dgm:pt modelId="{AFAEDD55-B689-4156-B8BD-0AFA78858F59}" type="pres">
      <dgm:prSet presAssocID="{674CBBA0-7DA5-442B-854B-F71B6A9D5339}" presName="root2" presStyleCnt="0"/>
      <dgm:spPr/>
    </dgm:pt>
    <dgm:pt modelId="{EF681EB4-1791-43FB-A1ED-E90F2682930E}" type="pres">
      <dgm:prSet presAssocID="{674CBBA0-7DA5-442B-854B-F71B6A9D5339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6938D4-2ACE-4129-9C71-098C77A33F51}" type="pres">
      <dgm:prSet presAssocID="{674CBBA0-7DA5-442B-854B-F71B6A9D5339}" presName="level3hierChild" presStyleCnt="0"/>
      <dgm:spPr/>
    </dgm:pt>
    <dgm:pt modelId="{21D06EAA-C937-4961-8C03-9EC7B884F5F0}" type="pres">
      <dgm:prSet presAssocID="{9058B9CE-4DC4-4FAD-95E0-98F5067F3436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3F74B51A-6956-4836-8B14-81CE1B7B780D}" type="pres">
      <dgm:prSet presAssocID="{9058B9CE-4DC4-4FAD-95E0-98F5067F3436}" presName="connTx" presStyleLbl="parChTrans1D3" presStyleIdx="1" presStyleCnt="6"/>
      <dgm:spPr/>
      <dgm:t>
        <a:bodyPr/>
        <a:lstStyle/>
        <a:p>
          <a:endParaRPr lang="en-US"/>
        </a:p>
      </dgm:t>
    </dgm:pt>
    <dgm:pt modelId="{216E077E-5785-4653-B249-C401EAFEBE7D}" type="pres">
      <dgm:prSet presAssocID="{0934C984-1ADF-4315-B841-63AC900A9396}" presName="root2" presStyleCnt="0"/>
      <dgm:spPr/>
    </dgm:pt>
    <dgm:pt modelId="{27B4BC06-2753-4CEB-AFD5-52F756AD8536}" type="pres">
      <dgm:prSet presAssocID="{0934C984-1ADF-4315-B841-63AC900A9396}" presName="LevelTwoTextNode" presStyleLbl="node3" presStyleIdx="1" presStyleCnt="6" custLinFactY="-34586" custLinFactNeighborX="-41051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B158EB-9254-430B-8640-4FCCA9A8826F}" type="pres">
      <dgm:prSet presAssocID="{0934C984-1ADF-4315-B841-63AC900A9396}" presName="level3hierChild" presStyleCnt="0"/>
      <dgm:spPr/>
    </dgm:pt>
    <dgm:pt modelId="{08FE2B73-5CB1-4A09-A09F-630BAAFB378F}" type="pres">
      <dgm:prSet presAssocID="{D3B2A1E1-2846-4947-B794-772729F755DB}" presName="conn2-1" presStyleLbl="parChTrans1D4" presStyleIdx="4" presStyleCnt="6"/>
      <dgm:spPr/>
      <dgm:t>
        <a:bodyPr/>
        <a:lstStyle/>
        <a:p>
          <a:endParaRPr lang="en-US"/>
        </a:p>
      </dgm:t>
    </dgm:pt>
    <dgm:pt modelId="{D7F247A2-00A5-4551-AAF9-F45B1562992F}" type="pres">
      <dgm:prSet presAssocID="{D3B2A1E1-2846-4947-B794-772729F755DB}" presName="connTx" presStyleLbl="parChTrans1D4" presStyleIdx="4" presStyleCnt="6"/>
      <dgm:spPr/>
      <dgm:t>
        <a:bodyPr/>
        <a:lstStyle/>
        <a:p>
          <a:endParaRPr lang="en-US"/>
        </a:p>
      </dgm:t>
    </dgm:pt>
    <dgm:pt modelId="{6DD5B3AD-9DEC-452F-ABA0-95E6549915DD}" type="pres">
      <dgm:prSet presAssocID="{E4981121-E1DF-4E24-AF43-7EB063C11763}" presName="root2" presStyleCnt="0"/>
      <dgm:spPr/>
    </dgm:pt>
    <dgm:pt modelId="{93E76143-D554-49FB-84C3-94625A2EDE5F}" type="pres">
      <dgm:prSet presAssocID="{E4981121-E1DF-4E24-AF43-7EB063C11763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F3E0F3-866D-406E-92D1-88A2F8173527}" type="pres">
      <dgm:prSet presAssocID="{E4981121-E1DF-4E24-AF43-7EB063C11763}" presName="level3hierChild" presStyleCnt="0"/>
      <dgm:spPr/>
    </dgm:pt>
    <dgm:pt modelId="{6AF4E026-ED8D-4B3B-8AB8-56F4136F48FA}" type="pres">
      <dgm:prSet presAssocID="{E3D21A93-C280-4D91-B547-627EFC8C7B94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B062E968-A81D-45C5-B122-EA1C2AE9B376}" type="pres">
      <dgm:prSet presAssocID="{E3D21A93-C280-4D91-B547-627EFC8C7B94}" presName="connTx" presStyleLbl="parChTrans1D3" presStyleIdx="2" presStyleCnt="6"/>
      <dgm:spPr/>
      <dgm:t>
        <a:bodyPr/>
        <a:lstStyle/>
        <a:p>
          <a:endParaRPr lang="en-US"/>
        </a:p>
      </dgm:t>
    </dgm:pt>
    <dgm:pt modelId="{D05FE8BB-9053-45D4-A598-0DD7F8232A9A}" type="pres">
      <dgm:prSet presAssocID="{97218D2F-6BF1-4799-8A65-335275684666}" presName="root2" presStyleCnt="0"/>
      <dgm:spPr/>
    </dgm:pt>
    <dgm:pt modelId="{743735B5-4825-44E7-8D66-97D71D496F87}" type="pres">
      <dgm:prSet presAssocID="{97218D2F-6BF1-4799-8A65-335275684666}" presName="LevelTwoTextNode" presStyleLbl="node3" presStyleIdx="2" presStyleCnt="6" custLinFactY="-2229" custLinFactNeighborX="-41051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787EDD-C1C3-47F3-A30F-E62EF6D04E5B}" type="pres">
      <dgm:prSet presAssocID="{97218D2F-6BF1-4799-8A65-335275684666}" presName="level3hierChild" presStyleCnt="0"/>
      <dgm:spPr/>
    </dgm:pt>
    <dgm:pt modelId="{9DF0F7A4-CD0C-49F1-923B-D38E1706F80A}" type="pres">
      <dgm:prSet presAssocID="{EFC90772-7B1A-4FF4-B046-278370D49786}" presName="conn2-1" presStyleLbl="parChTrans1D4" presStyleIdx="5" presStyleCnt="6"/>
      <dgm:spPr/>
      <dgm:t>
        <a:bodyPr/>
        <a:lstStyle/>
        <a:p>
          <a:endParaRPr lang="en-US"/>
        </a:p>
      </dgm:t>
    </dgm:pt>
    <dgm:pt modelId="{D85F608C-6FFA-40A2-AECC-0A870D2305EC}" type="pres">
      <dgm:prSet presAssocID="{EFC90772-7B1A-4FF4-B046-278370D49786}" presName="connTx" presStyleLbl="parChTrans1D4" presStyleIdx="5" presStyleCnt="6"/>
      <dgm:spPr/>
      <dgm:t>
        <a:bodyPr/>
        <a:lstStyle/>
        <a:p>
          <a:endParaRPr lang="en-US"/>
        </a:p>
      </dgm:t>
    </dgm:pt>
    <dgm:pt modelId="{62782A8C-A1AB-4B1F-996A-64DA615BD6D4}" type="pres">
      <dgm:prSet presAssocID="{A5FF53A3-3506-4BE5-8E52-DE9593B40042}" presName="root2" presStyleCnt="0"/>
      <dgm:spPr/>
    </dgm:pt>
    <dgm:pt modelId="{20CDCD73-D8E5-4BD7-815F-4932230220E5}" type="pres">
      <dgm:prSet presAssocID="{A5FF53A3-3506-4BE5-8E52-DE9593B40042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9359E5-B67F-47AE-A8DC-8897B9EF3FF3}" type="pres">
      <dgm:prSet presAssocID="{A5FF53A3-3506-4BE5-8E52-DE9593B40042}" presName="level3hierChild" presStyleCnt="0"/>
      <dgm:spPr/>
    </dgm:pt>
    <dgm:pt modelId="{6824BADE-53F3-47CB-8E07-97AF3ECBD468}" type="pres">
      <dgm:prSet presAssocID="{D2A90DD9-FBAB-4209-8BFD-898E9A504965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60F7454F-4D3F-4974-99E0-22E8C11EE279}" type="pres">
      <dgm:prSet presAssocID="{D2A90DD9-FBAB-4209-8BFD-898E9A504965}" presName="connTx" presStyleLbl="parChTrans1D2" presStyleIdx="1" presStyleCnt="2"/>
      <dgm:spPr/>
      <dgm:t>
        <a:bodyPr/>
        <a:lstStyle/>
        <a:p>
          <a:endParaRPr lang="en-US"/>
        </a:p>
      </dgm:t>
    </dgm:pt>
    <dgm:pt modelId="{CF42E017-3048-425E-80F4-D4E8A6FB6B40}" type="pres">
      <dgm:prSet presAssocID="{17D10E75-F760-4D18-8BBA-44F35FA93B5A}" presName="root2" presStyleCnt="0"/>
      <dgm:spPr/>
    </dgm:pt>
    <dgm:pt modelId="{7B939A6D-5C91-4A44-A73E-3FBA4A8852A5}" type="pres">
      <dgm:prSet presAssocID="{17D10E75-F760-4D18-8BBA-44F35FA93B5A}" presName="LevelTwoTextNode" presStyleLbl="node2" presStyleIdx="1" presStyleCnt="2" custLinFactY="-100000" custLinFactNeighborX="-79985" custLinFactNeighborY="-1269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DC3795-5FDE-4107-B37E-522BCDF3EE49}" type="pres">
      <dgm:prSet presAssocID="{17D10E75-F760-4D18-8BBA-44F35FA93B5A}" presName="level3hierChild" presStyleCnt="0"/>
      <dgm:spPr/>
    </dgm:pt>
    <dgm:pt modelId="{2C4AEAF2-E96B-4876-B4AD-98D1A217E811}" type="pres">
      <dgm:prSet presAssocID="{ECB64352-51C7-4125-B3DD-35156AF20A1F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72676B6B-A89B-4EA4-8BF6-F13F1C2C4B23}" type="pres">
      <dgm:prSet presAssocID="{ECB64352-51C7-4125-B3DD-35156AF20A1F}" presName="connTx" presStyleLbl="parChTrans1D3" presStyleIdx="3" presStyleCnt="6"/>
      <dgm:spPr/>
      <dgm:t>
        <a:bodyPr/>
        <a:lstStyle/>
        <a:p>
          <a:endParaRPr lang="en-US"/>
        </a:p>
      </dgm:t>
    </dgm:pt>
    <dgm:pt modelId="{520C7BB5-E859-4508-BB50-5D84D5E64803}" type="pres">
      <dgm:prSet presAssocID="{11D31977-4753-43BD-A3B8-F2AA0D72906B}" presName="root2" presStyleCnt="0"/>
      <dgm:spPr/>
    </dgm:pt>
    <dgm:pt modelId="{D1729183-3EA1-4EA7-9B0B-BEC208BFBB91}" type="pres">
      <dgm:prSet presAssocID="{11D31977-4753-43BD-A3B8-F2AA0D72906B}" presName="LevelTwoTextNode" presStyleLbl="node3" presStyleIdx="3" presStyleCnt="6" custLinFactNeighborX="-83153" custLinFactNeighborY="-488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B11F5A-8B93-41F2-ABDD-BDA2D2F91912}" type="pres">
      <dgm:prSet presAssocID="{11D31977-4753-43BD-A3B8-F2AA0D72906B}" presName="level3hierChild" presStyleCnt="0"/>
      <dgm:spPr/>
    </dgm:pt>
    <dgm:pt modelId="{73125112-E16B-498F-B15C-A349D52BC86E}" type="pres">
      <dgm:prSet presAssocID="{C8F9E311-A266-4579-9CDB-CBB0B1DA73B7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59EB5ED5-8956-4F21-8CF5-F7101925CD0F}" type="pres">
      <dgm:prSet presAssocID="{C8F9E311-A266-4579-9CDB-CBB0B1DA73B7}" presName="connTx" presStyleLbl="parChTrans1D3" presStyleIdx="4" presStyleCnt="6"/>
      <dgm:spPr/>
      <dgm:t>
        <a:bodyPr/>
        <a:lstStyle/>
        <a:p>
          <a:endParaRPr lang="en-US"/>
        </a:p>
      </dgm:t>
    </dgm:pt>
    <dgm:pt modelId="{EB30D290-232E-4D77-9B36-6C77A16204A1}" type="pres">
      <dgm:prSet presAssocID="{5688D322-FB05-4EA7-91F8-8690161626BB}" presName="root2" presStyleCnt="0"/>
      <dgm:spPr/>
    </dgm:pt>
    <dgm:pt modelId="{06F98F29-730F-4666-9D94-EF6932ECF93A}" type="pres">
      <dgm:prSet presAssocID="{5688D322-FB05-4EA7-91F8-8690161626BB}" presName="LevelTwoTextNode" presStyleLbl="node3" presStyleIdx="4" presStyleCnt="6" custLinFactNeighborX="-83153" custLinFactNeighborY="-488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A963B4-B698-4BE8-9A4D-333ED6EF4795}" type="pres">
      <dgm:prSet presAssocID="{5688D322-FB05-4EA7-91F8-8690161626BB}" presName="level3hierChild" presStyleCnt="0"/>
      <dgm:spPr/>
    </dgm:pt>
    <dgm:pt modelId="{30C0BB43-75A9-40E4-8205-49B187705BCA}" type="pres">
      <dgm:prSet presAssocID="{46E51EF6-B071-4CD5-829D-33668A49CD03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46C47E61-DAEF-4FA2-AD76-02A2F25B68E3}" type="pres">
      <dgm:prSet presAssocID="{46E51EF6-B071-4CD5-829D-33668A49CD03}" presName="connTx" presStyleLbl="parChTrans1D3" presStyleIdx="5" presStyleCnt="6"/>
      <dgm:spPr/>
      <dgm:t>
        <a:bodyPr/>
        <a:lstStyle/>
        <a:p>
          <a:endParaRPr lang="en-US"/>
        </a:p>
      </dgm:t>
    </dgm:pt>
    <dgm:pt modelId="{851068CF-A1FD-442E-B618-65814EC17E9D}" type="pres">
      <dgm:prSet presAssocID="{18833849-AB17-4021-92C7-473553C3D61F}" presName="root2" presStyleCnt="0"/>
      <dgm:spPr/>
    </dgm:pt>
    <dgm:pt modelId="{74D450EC-B317-4AC8-8AF1-17EEC0564DC8}" type="pres">
      <dgm:prSet presAssocID="{18833849-AB17-4021-92C7-473553C3D61F}" presName="LevelTwoTextNode" presStyleLbl="node3" presStyleIdx="5" presStyleCnt="6" custLinFactNeighborX="-83153" custLinFactNeighborY="-488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AA34B1-6FDF-4DD2-B514-1905099A5865}" type="pres">
      <dgm:prSet presAssocID="{18833849-AB17-4021-92C7-473553C3D61F}" presName="level3hierChild" presStyleCnt="0"/>
      <dgm:spPr/>
    </dgm:pt>
  </dgm:ptLst>
  <dgm:cxnLst>
    <dgm:cxn modelId="{E8CF0466-553D-4FB4-89A2-9978902C9E9B}" type="presOf" srcId="{FC2C1825-D6C0-44D0-8937-A63C13EC3458}" destId="{B7C4DAE0-9D57-4C74-94DA-2947A1F12CB6}" srcOrd="0" destOrd="0" presId="urn:microsoft.com/office/officeart/2005/8/layout/hierarchy2"/>
    <dgm:cxn modelId="{618681D3-1E54-4D99-BF6B-83FF8F44347C}" type="presOf" srcId="{E3D21A93-C280-4D91-B547-627EFC8C7B94}" destId="{6AF4E026-ED8D-4B3B-8AB8-56F4136F48FA}" srcOrd="0" destOrd="0" presId="urn:microsoft.com/office/officeart/2005/8/layout/hierarchy2"/>
    <dgm:cxn modelId="{EE021C46-6C12-4DC4-81AE-6F1DEA45F8D9}" type="presOf" srcId="{846B17AF-B5D3-4EA8-AC6D-42C6988F1EAA}" destId="{BF476D50-3A9A-4DE9-A198-9DDB8917E62A}" srcOrd="1" destOrd="0" presId="urn:microsoft.com/office/officeart/2005/8/layout/hierarchy2"/>
    <dgm:cxn modelId="{6218E1C9-0D33-4E9F-B00B-AF128B08E793}" type="presOf" srcId="{E7B0427E-3F5E-4265-94B6-1E631BA4EBE9}" destId="{C0A43192-73B4-460C-82C5-C915CEE636A2}" srcOrd="0" destOrd="0" presId="urn:microsoft.com/office/officeart/2005/8/layout/hierarchy2"/>
    <dgm:cxn modelId="{242C3DB8-97B4-40FC-9303-3FBBBCE07B52}" type="presOf" srcId="{2C179E5C-54D4-419B-AD32-ED5F3F87B063}" destId="{5075A0CF-8038-4E02-9225-0C2EFAE6CF25}" srcOrd="0" destOrd="0" presId="urn:microsoft.com/office/officeart/2005/8/layout/hierarchy2"/>
    <dgm:cxn modelId="{F8D24E4C-2C85-4BC7-9DCA-BBD6D56D0E92}" type="presOf" srcId="{46E51EF6-B071-4CD5-829D-33668A49CD03}" destId="{46C47E61-DAEF-4FA2-AD76-02A2F25B68E3}" srcOrd="1" destOrd="0" presId="urn:microsoft.com/office/officeart/2005/8/layout/hierarchy2"/>
    <dgm:cxn modelId="{2113ACD8-B4BF-4EEA-BC00-9655EDAD018E}" type="presOf" srcId="{9F83A824-D3DC-4D71-A7C9-E8784F069023}" destId="{98079810-C0AE-421C-BB26-64F59589CD6C}" srcOrd="1" destOrd="0" presId="urn:microsoft.com/office/officeart/2005/8/layout/hierarchy2"/>
    <dgm:cxn modelId="{F61F502E-BC2F-4396-8627-432FCBC621D8}" srcId="{D463FAC8-15ED-4115-93F0-A37E5EC812C2}" destId="{2C179E5C-54D4-419B-AD32-ED5F3F87B063}" srcOrd="1" destOrd="0" parTransId="{9F83A824-D3DC-4D71-A7C9-E8784F069023}" sibTransId="{C9FF4DC2-6809-454C-BD6E-BEFA5E5082D7}"/>
    <dgm:cxn modelId="{E4BC40E6-0186-460D-8764-D82AC5498B31}" type="presOf" srcId="{C8F9E311-A266-4579-9CDB-CBB0B1DA73B7}" destId="{59EB5ED5-8956-4F21-8CF5-F7101925CD0F}" srcOrd="1" destOrd="0" presId="urn:microsoft.com/office/officeart/2005/8/layout/hierarchy2"/>
    <dgm:cxn modelId="{4BC3D6EF-C519-42F5-823B-DF63CC04B81E}" type="presOf" srcId="{ECB64352-51C7-4125-B3DD-35156AF20A1F}" destId="{2C4AEAF2-E96B-4876-B4AD-98D1A217E811}" srcOrd="0" destOrd="0" presId="urn:microsoft.com/office/officeart/2005/8/layout/hierarchy2"/>
    <dgm:cxn modelId="{D0FAD565-9DBC-4CC6-A68F-2DA2E37FE9B0}" type="presOf" srcId="{97218D2F-6BF1-4799-8A65-335275684666}" destId="{743735B5-4825-44E7-8D66-97D71D496F87}" srcOrd="0" destOrd="0" presId="urn:microsoft.com/office/officeart/2005/8/layout/hierarchy2"/>
    <dgm:cxn modelId="{2D32074E-C5DC-403F-A238-E23EEC6038B8}" type="presOf" srcId="{17681791-53DE-451B-A1C6-5E2A2016A7FD}" destId="{89F99F67-BBE6-4633-B071-1E53F7182022}" srcOrd="1" destOrd="0" presId="urn:microsoft.com/office/officeart/2005/8/layout/hierarchy2"/>
    <dgm:cxn modelId="{7825B4C8-418D-4F3B-A902-E37AE8C7BCBE}" srcId="{D463FAC8-15ED-4115-93F0-A37E5EC812C2}" destId="{75995F7A-6922-45B8-99CE-04FD746F5721}" srcOrd="0" destOrd="0" parTransId="{E7B0427E-3F5E-4265-94B6-1E631BA4EBE9}" sibTransId="{60F00862-EDA7-4595-AC88-3EE7344BB525}"/>
    <dgm:cxn modelId="{5E9CF1C1-E2E0-48F5-8171-7F7EE6E98092}" srcId="{FD9F7DDA-D209-4F39-A200-024B07FB128F}" destId="{97218D2F-6BF1-4799-8A65-335275684666}" srcOrd="2" destOrd="0" parTransId="{E3D21A93-C280-4D91-B547-627EFC8C7B94}" sibTransId="{E73A499E-8FA4-41FA-9E5F-2F9AD194A703}"/>
    <dgm:cxn modelId="{13E57377-EF77-46F6-B756-6A853E6A2B75}" type="presOf" srcId="{9058B9CE-4DC4-4FAD-95E0-98F5067F3436}" destId="{3F74B51A-6956-4836-8B14-81CE1B7B780D}" srcOrd="1" destOrd="0" presId="urn:microsoft.com/office/officeart/2005/8/layout/hierarchy2"/>
    <dgm:cxn modelId="{C614A142-0B50-4EA5-9C4E-AB8CE13E620E}" type="presOf" srcId="{2CB9FBEB-C80B-401E-9305-B6D0FC319B5F}" destId="{98393AEE-44D3-4F66-B250-5560E6E049CF}" srcOrd="1" destOrd="0" presId="urn:microsoft.com/office/officeart/2005/8/layout/hierarchy2"/>
    <dgm:cxn modelId="{B1BE4006-FB76-4211-A949-2E30D534D2BD}" srcId="{97218D2F-6BF1-4799-8A65-335275684666}" destId="{A5FF53A3-3506-4BE5-8E52-DE9593B40042}" srcOrd="0" destOrd="0" parTransId="{EFC90772-7B1A-4FF4-B046-278370D49786}" sibTransId="{663757F4-6031-49FB-BC53-CB40C839F5C0}"/>
    <dgm:cxn modelId="{28DCA1A3-D9E2-4C52-9B5C-24ACE767D3BC}" srcId="{D463FAC8-15ED-4115-93F0-A37E5EC812C2}" destId="{674CBBA0-7DA5-442B-854B-F71B6A9D5339}" srcOrd="3" destOrd="0" parTransId="{17681791-53DE-451B-A1C6-5E2A2016A7FD}" sibTransId="{B5466529-54D9-438E-86D0-CDEC649CC006}"/>
    <dgm:cxn modelId="{D447D7A6-389F-40FE-81A3-CDC4D99F4C0E}" type="presOf" srcId="{D463FAC8-15ED-4115-93F0-A37E5EC812C2}" destId="{EAD1D4BA-5CB1-4599-BE71-900C836342F2}" srcOrd="0" destOrd="0" presId="urn:microsoft.com/office/officeart/2005/8/layout/hierarchy2"/>
    <dgm:cxn modelId="{213632DD-8159-4245-9D32-77B63E90D7BC}" type="presOf" srcId="{A5FF53A3-3506-4BE5-8E52-DE9593B40042}" destId="{20CDCD73-D8E5-4BD7-815F-4932230220E5}" srcOrd="0" destOrd="0" presId="urn:microsoft.com/office/officeart/2005/8/layout/hierarchy2"/>
    <dgm:cxn modelId="{93CC6603-8262-4AE0-B096-523F10CF1D51}" srcId="{FC2C1825-D6C0-44D0-8937-A63C13EC3458}" destId="{FBCF5329-6E7D-43A5-9500-406A47E39B2E}" srcOrd="0" destOrd="0" parTransId="{D04831B5-0F39-4D30-BE03-04E412C9E48E}" sibTransId="{0A52AB61-DB52-40FD-9BE4-DA5F99F655AA}"/>
    <dgm:cxn modelId="{2817C6F9-7F79-4110-A6CA-2E88F20925CF}" srcId="{FD9F7DDA-D209-4F39-A200-024B07FB128F}" destId="{0934C984-1ADF-4315-B841-63AC900A9396}" srcOrd="1" destOrd="0" parTransId="{9058B9CE-4DC4-4FAD-95E0-98F5067F3436}" sibTransId="{6334B9B2-1B91-4361-95A4-937C576094AF}"/>
    <dgm:cxn modelId="{F22AA299-FD8B-4DCC-9F6B-BBE6E2B477F0}" type="presOf" srcId="{11D31977-4753-43BD-A3B8-F2AA0D72906B}" destId="{D1729183-3EA1-4EA7-9B0B-BEC208BFBB91}" srcOrd="0" destOrd="0" presId="urn:microsoft.com/office/officeart/2005/8/layout/hierarchy2"/>
    <dgm:cxn modelId="{C1618D72-783B-44C6-8533-6D8EB6727D9F}" srcId="{0934C984-1ADF-4315-B841-63AC900A9396}" destId="{E4981121-E1DF-4E24-AF43-7EB063C11763}" srcOrd="0" destOrd="0" parTransId="{D3B2A1E1-2846-4947-B794-772729F755DB}" sibTransId="{167BD8D8-8A12-491E-B966-F756DA5B0203}"/>
    <dgm:cxn modelId="{5C860427-B96C-41A6-89A8-A837A4D66E0E}" type="presOf" srcId="{D3B2A1E1-2846-4947-B794-772729F755DB}" destId="{08FE2B73-5CB1-4A09-A09F-630BAAFB378F}" srcOrd="0" destOrd="0" presId="urn:microsoft.com/office/officeart/2005/8/layout/hierarchy2"/>
    <dgm:cxn modelId="{991B154F-C9B5-48F5-A8A8-41422BBB795E}" srcId="{17D10E75-F760-4D18-8BBA-44F35FA93B5A}" destId="{5688D322-FB05-4EA7-91F8-8690161626BB}" srcOrd="1" destOrd="0" parTransId="{C8F9E311-A266-4579-9CDB-CBB0B1DA73B7}" sibTransId="{FA3281B8-0717-4AAE-8DF2-3B2BE7DB90CF}"/>
    <dgm:cxn modelId="{325FD4FA-4A1C-47CB-AC29-3C78203C3772}" type="presOf" srcId="{E4981121-E1DF-4E24-AF43-7EB063C11763}" destId="{93E76143-D554-49FB-84C3-94625A2EDE5F}" srcOrd="0" destOrd="0" presId="urn:microsoft.com/office/officeart/2005/8/layout/hierarchy2"/>
    <dgm:cxn modelId="{130DD937-134E-45E3-BE5B-5B9BB5825E37}" srcId="{17D10E75-F760-4D18-8BBA-44F35FA93B5A}" destId="{18833849-AB17-4021-92C7-473553C3D61F}" srcOrd="2" destOrd="0" parTransId="{46E51EF6-B071-4CD5-829D-33668A49CD03}" sibTransId="{8182B9BA-E35F-4A96-B18A-1340A483B04E}"/>
    <dgm:cxn modelId="{D1DFA557-E35D-4D05-A63D-E7B44C5862EB}" srcId="{17D10E75-F760-4D18-8BBA-44F35FA93B5A}" destId="{11D31977-4753-43BD-A3B8-F2AA0D72906B}" srcOrd="0" destOrd="0" parTransId="{ECB64352-51C7-4125-B3DD-35156AF20A1F}" sibTransId="{F4C5622F-D2A2-4A6F-AD38-16DC4BAEAFBF}"/>
    <dgm:cxn modelId="{AEE0C2B3-722A-4AEA-9FC3-85FF3BE3D8F6}" type="presOf" srcId="{5688D322-FB05-4EA7-91F8-8690161626BB}" destId="{06F98F29-730F-4666-9D94-EF6932ECF93A}" srcOrd="0" destOrd="0" presId="urn:microsoft.com/office/officeart/2005/8/layout/hierarchy2"/>
    <dgm:cxn modelId="{2BDB5E35-2285-4642-85B8-851B7E2BE03A}" type="presOf" srcId="{9F83A824-D3DC-4D71-A7C9-E8784F069023}" destId="{364E0390-8CC9-4C80-9A2E-1F6E043611FE}" srcOrd="0" destOrd="0" presId="urn:microsoft.com/office/officeart/2005/8/layout/hierarchy2"/>
    <dgm:cxn modelId="{2933A2E6-8AA8-4356-ADFD-939D41E170AE}" type="presOf" srcId="{FBCF5329-6E7D-43A5-9500-406A47E39B2E}" destId="{60F701C1-3D28-46CB-9530-56B31D61B779}" srcOrd="0" destOrd="0" presId="urn:microsoft.com/office/officeart/2005/8/layout/hierarchy2"/>
    <dgm:cxn modelId="{3E7EE297-4394-446C-BCD7-4BD134C19BDE}" srcId="{FBCF5329-6E7D-43A5-9500-406A47E39B2E}" destId="{17D10E75-F760-4D18-8BBA-44F35FA93B5A}" srcOrd="1" destOrd="0" parTransId="{D2A90DD9-FBAB-4209-8BFD-898E9A504965}" sibTransId="{C747A7ED-0354-4ABE-8594-9E8D800CF213}"/>
    <dgm:cxn modelId="{D185E750-955B-46E5-AACA-B6F443AD2575}" type="presOf" srcId="{EFC90772-7B1A-4FF4-B046-278370D49786}" destId="{9DF0F7A4-CD0C-49F1-923B-D38E1706F80A}" srcOrd="0" destOrd="0" presId="urn:microsoft.com/office/officeart/2005/8/layout/hierarchy2"/>
    <dgm:cxn modelId="{F5604217-EF72-49B2-84DA-2628C521AB9E}" type="presOf" srcId="{75995F7A-6922-45B8-99CE-04FD746F5721}" destId="{50CD4E3A-AB48-476B-BDF2-DB5F21EC75F3}" srcOrd="0" destOrd="0" presId="urn:microsoft.com/office/officeart/2005/8/layout/hierarchy2"/>
    <dgm:cxn modelId="{8AAB33E4-B5EB-4AAA-800F-F81E88DFB49B}" srcId="{FD9F7DDA-D209-4F39-A200-024B07FB128F}" destId="{D463FAC8-15ED-4115-93F0-A37E5EC812C2}" srcOrd="0" destOrd="0" parTransId="{2CB9FBEB-C80B-401E-9305-B6D0FC319B5F}" sibTransId="{0545DA58-B8BA-4E6D-9CAF-AD3C7A0377B7}"/>
    <dgm:cxn modelId="{0C94B539-D5C3-46BB-A6AF-FC57AA3B23D2}" type="presOf" srcId="{18833849-AB17-4021-92C7-473553C3D61F}" destId="{74D450EC-B317-4AC8-8AF1-17EEC0564DC8}" srcOrd="0" destOrd="0" presId="urn:microsoft.com/office/officeart/2005/8/layout/hierarchy2"/>
    <dgm:cxn modelId="{9CEE2DD8-B317-485A-A2E3-417DC3FFAE76}" type="presOf" srcId="{17D10E75-F760-4D18-8BBA-44F35FA93B5A}" destId="{7B939A6D-5C91-4A44-A73E-3FBA4A8852A5}" srcOrd="0" destOrd="0" presId="urn:microsoft.com/office/officeart/2005/8/layout/hierarchy2"/>
    <dgm:cxn modelId="{D9ECD526-22AC-4E7A-8EE7-4B91B0B4C532}" type="presOf" srcId="{FD9F7DDA-D209-4F39-A200-024B07FB128F}" destId="{2CFF4762-B327-495E-BF34-ED878EEF48C7}" srcOrd="0" destOrd="0" presId="urn:microsoft.com/office/officeart/2005/8/layout/hierarchy2"/>
    <dgm:cxn modelId="{740AB030-8151-4042-A027-26B9F584E522}" type="presOf" srcId="{ECB64352-51C7-4125-B3DD-35156AF20A1F}" destId="{72676B6B-A89B-4EA4-8BF6-F13F1C2C4B23}" srcOrd="1" destOrd="0" presId="urn:microsoft.com/office/officeart/2005/8/layout/hierarchy2"/>
    <dgm:cxn modelId="{90D6DF3B-42C6-4F7A-9B2E-810AD9D90EC9}" type="presOf" srcId="{D2A90DD9-FBAB-4209-8BFD-898E9A504965}" destId="{60F7454F-4D3F-4974-99E0-22E8C11EE279}" srcOrd="1" destOrd="0" presId="urn:microsoft.com/office/officeart/2005/8/layout/hierarchy2"/>
    <dgm:cxn modelId="{DB085A2A-B3C9-4230-959B-3E22ABE3C419}" type="presOf" srcId="{846B17AF-B5D3-4EA8-AC6D-42C6988F1EAA}" destId="{DFB04D63-BCBA-400A-B88A-3638DD78C457}" srcOrd="0" destOrd="0" presId="urn:microsoft.com/office/officeart/2005/8/layout/hierarchy2"/>
    <dgm:cxn modelId="{DFAF098B-D852-4613-B7E2-5C6FCF6CE3C2}" type="presOf" srcId="{46E51EF6-B071-4CD5-829D-33668A49CD03}" destId="{30C0BB43-75A9-40E4-8205-49B187705BCA}" srcOrd="0" destOrd="0" presId="urn:microsoft.com/office/officeart/2005/8/layout/hierarchy2"/>
    <dgm:cxn modelId="{F4724BD3-2255-4437-B082-863273902DBE}" type="presOf" srcId="{D2A90DD9-FBAB-4209-8BFD-898E9A504965}" destId="{6824BADE-53F3-47CB-8E07-97AF3ECBD468}" srcOrd="0" destOrd="0" presId="urn:microsoft.com/office/officeart/2005/8/layout/hierarchy2"/>
    <dgm:cxn modelId="{287032FB-B728-4CBD-86CC-EC8085AECCFE}" type="presOf" srcId="{0934C984-1ADF-4315-B841-63AC900A9396}" destId="{27B4BC06-2753-4CEB-AFD5-52F756AD8536}" srcOrd="0" destOrd="0" presId="urn:microsoft.com/office/officeart/2005/8/layout/hierarchy2"/>
    <dgm:cxn modelId="{74136E17-ACBD-48C6-8222-9413E9ACD041}" type="presOf" srcId="{6A2F051E-85E2-4F4F-9FD7-53BF3337E646}" destId="{BC6992AB-A65D-4B0F-A8D6-DA54D38C86BD}" srcOrd="0" destOrd="0" presId="urn:microsoft.com/office/officeart/2005/8/layout/hierarchy2"/>
    <dgm:cxn modelId="{D6712795-357C-4B46-AC60-D9DC340A59A4}" srcId="{D463FAC8-15ED-4115-93F0-A37E5EC812C2}" destId="{6A2F051E-85E2-4F4F-9FD7-53BF3337E646}" srcOrd="2" destOrd="0" parTransId="{53D3B6FB-967F-46E5-BD3F-E59CC346AA5F}" sibTransId="{1D18C004-D043-4702-B44A-3C7725172B8F}"/>
    <dgm:cxn modelId="{1C2359C7-A8F6-404B-94E9-E22827C68F7C}" srcId="{FBCF5329-6E7D-43A5-9500-406A47E39B2E}" destId="{FD9F7DDA-D209-4F39-A200-024B07FB128F}" srcOrd="0" destOrd="0" parTransId="{846B17AF-B5D3-4EA8-AC6D-42C6988F1EAA}" sibTransId="{6C55E3D9-9C3F-43D7-906C-3DFA5C1AC607}"/>
    <dgm:cxn modelId="{6FF78879-4AA2-4CB4-A8F3-B6A34D7B79E4}" type="presOf" srcId="{2CB9FBEB-C80B-401E-9305-B6D0FC319B5F}" destId="{ED5C3287-D56B-40BC-A911-213A20B58F07}" srcOrd="0" destOrd="0" presId="urn:microsoft.com/office/officeart/2005/8/layout/hierarchy2"/>
    <dgm:cxn modelId="{80C83D45-4607-444A-809D-4BB431A9A488}" type="presOf" srcId="{9058B9CE-4DC4-4FAD-95E0-98F5067F3436}" destId="{21D06EAA-C937-4961-8C03-9EC7B884F5F0}" srcOrd="0" destOrd="0" presId="urn:microsoft.com/office/officeart/2005/8/layout/hierarchy2"/>
    <dgm:cxn modelId="{685963FB-2FDA-4417-A5D9-867DC79F3046}" type="presOf" srcId="{17681791-53DE-451B-A1C6-5E2A2016A7FD}" destId="{D2732B44-E249-4628-ABC4-C12B82BC4B16}" srcOrd="0" destOrd="0" presId="urn:microsoft.com/office/officeart/2005/8/layout/hierarchy2"/>
    <dgm:cxn modelId="{6D9070DB-8779-4961-8309-0F70F2B2082E}" type="presOf" srcId="{53D3B6FB-967F-46E5-BD3F-E59CC346AA5F}" destId="{A6961D34-4306-4684-8627-AB2F6F5A9BEF}" srcOrd="0" destOrd="0" presId="urn:microsoft.com/office/officeart/2005/8/layout/hierarchy2"/>
    <dgm:cxn modelId="{F901A6C7-B84C-41A9-9722-F46445BF96CE}" type="presOf" srcId="{674CBBA0-7DA5-442B-854B-F71B6A9D5339}" destId="{EF681EB4-1791-43FB-A1ED-E90F2682930E}" srcOrd="0" destOrd="0" presId="urn:microsoft.com/office/officeart/2005/8/layout/hierarchy2"/>
    <dgm:cxn modelId="{6CF8F044-19CF-44D8-9F06-00E7E8F2C0E5}" type="presOf" srcId="{E3D21A93-C280-4D91-B547-627EFC8C7B94}" destId="{B062E968-A81D-45C5-B122-EA1C2AE9B376}" srcOrd="1" destOrd="0" presId="urn:microsoft.com/office/officeart/2005/8/layout/hierarchy2"/>
    <dgm:cxn modelId="{CC69F6F2-71D4-4C05-84CE-C5D9C8B3CA06}" type="presOf" srcId="{D3B2A1E1-2846-4947-B794-772729F755DB}" destId="{D7F247A2-00A5-4551-AAF9-F45B1562992F}" srcOrd="1" destOrd="0" presId="urn:microsoft.com/office/officeart/2005/8/layout/hierarchy2"/>
    <dgm:cxn modelId="{DBE5CC5E-AE22-47CB-A046-5EF6B1C61E00}" type="presOf" srcId="{C8F9E311-A266-4579-9CDB-CBB0B1DA73B7}" destId="{73125112-E16B-498F-B15C-A349D52BC86E}" srcOrd="0" destOrd="0" presId="urn:microsoft.com/office/officeart/2005/8/layout/hierarchy2"/>
    <dgm:cxn modelId="{2B08A03F-D789-4ABE-AF38-0B1C3AFD02F9}" type="presOf" srcId="{53D3B6FB-967F-46E5-BD3F-E59CC346AA5F}" destId="{998477A0-1205-4713-9FEF-7471259A1ED9}" srcOrd="1" destOrd="0" presId="urn:microsoft.com/office/officeart/2005/8/layout/hierarchy2"/>
    <dgm:cxn modelId="{F7277C1E-27DF-451B-BAF4-B976F57727F2}" type="presOf" srcId="{EFC90772-7B1A-4FF4-B046-278370D49786}" destId="{D85F608C-6FFA-40A2-AECC-0A870D2305EC}" srcOrd="1" destOrd="0" presId="urn:microsoft.com/office/officeart/2005/8/layout/hierarchy2"/>
    <dgm:cxn modelId="{F17E9B32-CFE6-4261-AB59-F9A6E82E3161}" type="presOf" srcId="{E7B0427E-3F5E-4265-94B6-1E631BA4EBE9}" destId="{A1E8536D-3759-49D3-B353-D3C7313D03B1}" srcOrd="1" destOrd="0" presId="urn:microsoft.com/office/officeart/2005/8/layout/hierarchy2"/>
    <dgm:cxn modelId="{C815E2D5-9653-401C-B627-0A06921568D1}" type="presParOf" srcId="{B7C4DAE0-9D57-4C74-94DA-2947A1F12CB6}" destId="{7459AF48-0ADA-4D92-ACC0-598683C0C229}" srcOrd="0" destOrd="0" presId="urn:microsoft.com/office/officeart/2005/8/layout/hierarchy2"/>
    <dgm:cxn modelId="{76385D17-5D4F-49C9-9C60-D3BDECCD4761}" type="presParOf" srcId="{7459AF48-0ADA-4D92-ACC0-598683C0C229}" destId="{60F701C1-3D28-46CB-9530-56B31D61B779}" srcOrd="0" destOrd="0" presId="urn:microsoft.com/office/officeart/2005/8/layout/hierarchy2"/>
    <dgm:cxn modelId="{6649B1E3-0516-493B-8513-5A14D8369BAE}" type="presParOf" srcId="{7459AF48-0ADA-4D92-ACC0-598683C0C229}" destId="{B0024988-370B-4555-AB06-531BEC5FFECA}" srcOrd="1" destOrd="0" presId="urn:microsoft.com/office/officeart/2005/8/layout/hierarchy2"/>
    <dgm:cxn modelId="{8DD06C95-234C-48D0-A492-1A5BA05D90A2}" type="presParOf" srcId="{B0024988-370B-4555-AB06-531BEC5FFECA}" destId="{DFB04D63-BCBA-400A-B88A-3638DD78C457}" srcOrd="0" destOrd="0" presId="urn:microsoft.com/office/officeart/2005/8/layout/hierarchy2"/>
    <dgm:cxn modelId="{D1E4DE8F-FD5A-421D-A5AF-1FAE10D1C6B3}" type="presParOf" srcId="{DFB04D63-BCBA-400A-B88A-3638DD78C457}" destId="{BF476D50-3A9A-4DE9-A198-9DDB8917E62A}" srcOrd="0" destOrd="0" presId="urn:microsoft.com/office/officeart/2005/8/layout/hierarchy2"/>
    <dgm:cxn modelId="{4E1969CC-2C49-45D7-BE29-E61BD0992F8E}" type="presParOf" srcId="{B0024988-370B-4555-AB06-531BEC5FFECA}" destId="{3F19C1C6-49E8-4E27-99B3-613990249F40}" srcOrd="1" destOrd="0" presId="urn:microsoft.com/office/officeart/2005/8/layout/hierarchy2"/>
    <dgm:cxn modelId="{36E94052-D951-4880-9571-BC2A33AE9279}" type="presParOf" srcId="{3F19C1C6-49E8-4E27-99B3-613990249F40}" destId="{2CFF4762-B327-495E-BF34-ED878EEF48C7}" srcOrd="0" destOrd="0" presId="urn:microsoft.com/office/officeart/2005/8/layout/hierarchy2"/>
    <dgm:cxn modelId="{9608EAD9-5482-4F1E-994C-6B71FDB63FC3}" type="presParOf" srcId="{3F19C1C6-49E8-4E27-99B3-613990249F40}" destId="{45D220CC-5563-49FE-9E58-EFA97C521BFA}" srcOrd="1" destOrd="0" presId="urn:microsoft.com/office/officeart/2005/8/layout/hierarchy2"/>
    <dgm:cxn modelId="{AB36917C-9B8F-4860-9559-35494406D6C0}" type="presParOf" srcId="{45D220CC-5563-49FE-9E58-EFA97C521BFA}" destId="{ED5C3287-D56B-40BC-A911-213A20B58F07}" srcOrd="0" destOrd="0" presId="urn:microsoft.com/office/officeart/2005/8/layout/hierarchy2"/>
    <dgm:cxn modelId="{64FFF117-5B22-485B-9C97-253A95FAD808}" type="presParOf" srcId="{ED5C3287-D56B-40BC-A911-213A20B58F07}" destId="{98393AEE-44D3-4F66-B250-5560E6E049CF}" srcOrd="0" destOrd="0" presId="urn:microsoft.com/office/officeart/2005/8/layout/hierarchy2"/>
    <dgm:cxn modelId="{C6A28823-3FB8-41C7-B9BA-95938C12C43C}" type="presParOf" srcId="{45D220CC-5563-49FE-9E58-EFA97C521BFA}" destId="{592CC29A-89C9-45E4-9911-11273D8B02D0}" srcOrd="1" destOrd="0" presId="urn:microsoft.com/office/officeart/2005/8/layout/hierarchy2"/>
    <dgm:cxn modelId="{2DB3FFBB-3131-412D-9DA2-5BF544CAD875}" type="presParOf" srcId="{592CC29A-89C9-45E4-9911-11273D8B02D0}" destId="{EAD1D4BA-5CB1-4599-BE71-900C836342F2}" srcOrd="0" destOrd="0" presId="urn:microsoft.com/office/officeart/2005/8/layout/hierarchy2"/>
    <dgm:cxn modelId="{BE85C737-75EB-44BF-B2A7-A41963A2116D}" type="presParOf" srcId="{592CC29A-89C9-45E4-9911-11273D8B02D0}" destId="{E2F2B4C5-2357-4887-9FCD-AC068337E6FD}" srcOrd="1" destOrd="0" presId="urn:microsoft.com/office/officeart/2005/8/layout/hierarchy2"/>
    <dgm:cxn modelId="{482C7430-FA23-4C01-8416-D041CB655784}" type="presParOf" srcId="{E2F2B4C5-2357-4887-9FCD-AC068337E6FD}" destId="{C0A43192-73B4-460C-82C5-C915CEE636A2}" srcOrd="0" destOrd="0" presId="urn:microsoft.com/office/officeart/2005/8/layout/hierarchy2"/>
    <dgm:cxn modelId="{57DBAC35-CF7E-4786-9769-E1CA44365D79}" type="presParOf" srcId="{C0A43192-73B4-460C-82C5-C915CEE636A2}" destId="{A1E8536D-3759-49D3-B353-D3C7313D03B1}" srcOrd="0" destOrd="0" presId="urn:microsoft.com/office/officeart/2005/8/layout/hierarchy2"/>
    <dgm:cxn modelId="{55F0E73A-B911-4459-B33D-CB8F27930838}" type="presParOf" srcId="{E2F2B4C5-2357-4887-9FCD-AC068337E6FD}" destId="{B3C5DA2A-3842-4196-8F14-8447EBE6BF4C}" srcOrd="1" destOrd="0" presId="urn:microsoft.com/office/officeart/2005/8/layout/hierarchy2"/>
    <dgm:cxn modelId="{C0F2E21F-98DA-445F-BCA8-D4CD998F1119}" type="presParOf" srcId="{B3C5DA2A-3842-4196-8F14-8447EBE6BF4C}" destId="{50CD4E3A-AB48-476B-BDF2-DB5F21EC75F3}" srcOrd="0" destOrd="0" presId="urn:microsoft.com/office/officeart/2005/8/layout/hierarchy2"/>
    <dgm:cxn modelId="{DC35361E-C82F-4B2B-B67D-5457CDC64464}" type="presParOf" srcId="{B3C5DA2A-3842-4196-8F14-8447EBE6BF4C}" destId="{F4B06E4E-CEC1-4389-A67A-3C4CBC3468F6}" srcOrd="1" destOrd="0" presId="urn:microsoft.com/office/officeart/2005/8/layout/hierarchy2"/>
    <dgm:cxn modelId="{03526BF6-EC76-4B37-861C-1D5422C39CD5}" type="presParOf" srcId="{E2F2B4C5-2357-4887-9FCD-AC068337E6FD}" destId="{364E0390-8CC9-4C80-9A2E-1F6E043611FE}" srcOrd="2" destOrd="0" presId="urn:microsoft.com/office/officeart/2005/8/layout/hierarchy2"/>
    <dgm:cxn modelId="{2C1F552D-3DE4-4E91-A60A-33A596EC0C2B}" type="presParOf" srcId="{364E0390-8CC9-4C80-9A2E-1F6E043611FE}" destId="{98079810-C0AE-421C-BB26-64F59589CD6C}" srcOrd="0" destOrd="0" presId="urn:microsoft.com/office/officeart/2005/8/layout/hierarchy2"/>
    <dgm:cxn modelId="{7E1C77D9-E1E6-4FD9-8EFF-2A0D0F670B04}" type="presParOf" srcId="{E2F2B4C5-2357-4887-9FCD-AC068337E6FD}" destId="{036CCDFA-6074-4B3B-A4FB-CCD76D44765E}" srcOrd="3" destOrd="0" presId="urn:microsoft.com/office/officeart/2005/8/layout/hierarchy2"/>
    <dgm:cxn modelId="{C05B3283-556A-4F64-BB70-39D79A09A51C}" type="presParOf" srcId="{036CCDFA-6074-4B3B-A4FB-CCD76D44765E}" destId="{5075A0CF-8038-4E02-9225-0C2EFAE6CF25}" srcOrd="0" destOrd="0" presId="urn:microsoft.com/office/officeart/2005/8/layout/hierarchy2"/>
    <dgm:cxn modelId="{F3469152-F68B-41F3-86E5-6DD0DB8239A5}" type="presParOf" srcId="{036CCDFA-6074-4B3B-A4FB-CCD76D44765E}" destId="{3F12241A-8DCA-4AC1-9369-545E2CD863D4}" srcOrd="1" destOrd="0" presId="urn:microsoft.com/office/officeart/2005/8/layout/hierarchy2"/>
    <dgm:cxn modelId="{B538E3F0-65C1-4237-BAEC-9D350AA98981}" type="presParOf" srcId="{E2F2B4C5-2357-4887-9FCD-AC068337E6FD}" destId="{A6961D34-4306-4684-8627-AB2F6F5A9BEF}" srcOrd="4" destOrd="0" presId="urn:microsoft.com/office/officeart/2005/8/layout/hierarchy2"/>
    <dgm:cxn modelId="{068FD207-AE26-4D1D-8243-98BE02D07729}" type="presParOf" srcId="{A6961D34-4306-4684-8627-AB2F6F5A9BEF}" destId="{998477A0-1205-4713-9FEF-7471259A1ED9}" srcOrd="0" destOrd="0" presId="urn:microsoft.com/office/officeart/2005/8/layout/hierarchy2"/>
    <dgm:cxn modelId="{48A50462-E9ED-47CC-8977-D4E7F9678690}" type="presParOf" srcId="{E2F2B4C5-2357-4887-9FCD-AC068337E6FD}" destId="{0434940D-D59F-4E68-9683-E2F1E5E42B21}" srcOrd="5" destOrd="0" presId="urn:microsoft.com/office/officeart/2005/8/layout/hierarchy2"/>
    <dgm:cxn modelId="{21DCBF96-62F7-49C5-A0A0-A71DE25D0184}" type="presParOf" srcId="{0434940D-D59F-4E68-9683-E2F1E5E42B21}" destId="{BC6992AB-A65D-4B0F-A8D6-DA54D38C86BD}" srcOrd="0" destOrd="0" presId="urn:microsoft.com/office/officeart/2005/8/layout/hierarchy2"/>
    <dgm:cxn modelId="{E2CBC205-C90B-4CF1-8217-5F1C0B5C900E}" type="presParOf" srcId="{0434940D-D59F-4E68-9683-E2F1E5E42B21}" destId="{6E566043-CC4B-4015-8631-451A8970FC7D}" srcOrd="1" destOrd="0" presId="urn:microsoft.com/office/officeart/2005/8/layout/hierarchy2"/>
    <dgm:cxn modelId="{C3176C20-7DC5-4E32-923D-0AFB787C2082}" type="presParOf" srcId="{E2F2B4C5-2357-4887-9FCD-AC068337E6FD}" destId="{D2732B44-E249-4628-ABC4-C12B82BC4B16}" srcOrd="6" destOrd="0" presId="urn:microsoft.com/office/officeart/2005/8/layout/hierarchy2"/>
    <dgm:cxn modelId="{F879BA46-E404-42A5-A016-97BC42805DB2}" type="presParOf" srcId="{D2732B44-E249-4628-ABC4-C12B82BC4B16}" destId="{89F99F67-BBE6-4633-B071-1E53F7182022}" srcOrd="0" destOrd="0" presId="urn:microsoft.com/office/officeart/2005/8/layout/hierarchy2"/>
    <dgm:cxn modelId="{06E1E7D1-873B-4650-8244-BA25CA700382}" type="presParOf" srcId="{E2F2B4C5-2357-4887-9FCD-AC068337E6FD}" destId="{AFAEDD55-B689-4156-B8BD-0AFA78858F59}" srcOrd="7" destOrd="0" presId="urn:microsoft.com/office/officeart/2005/8/layout/hierarchy2"/>
    <dgm:cxn modelId="{FE329037-3E84-4593-9187-5AA7985DC6FF}" type="presParOf" srcId="{AFAEDD55-B689-4156-B8BD-0AFA78858F59}" destId="{EF681EB4-1791-43FB-A1ED-E90F2682930E}" srcOrd="0" destOrd="0" presId="urn:microsoft.com/office/officeart/2005/8/layout/hierarchy2"/>
    <dgm:cxn modelId="{3E76290B-42A7-40B2-82E0-B74D4B973C41}" type="presParOf" srcId="{AFAEDD55-B689-4156-B8BD-0AFA78858F59}" destId="{1B6938D4-2ACE-4129-9C71-098C77A33F51}" srcOrd="1" destOrd="0" presId="urn:microsoft.com/office/officeart/2005/8/layout/hierarchy2"/>
    <dgm:cxn modelId="{F1E78661-70F7-4F14-AA42-0277585C7E53}" type="presParOf" srcId="{45D220CC-5563-49FE-9E58-EFA97C521BFA}" destId="{21D06EAA-C937-4961-8C03-9EC7B884F5F0}" srcOrd="2" destOrd="0" presId="urn:microsoft.com/office/officeart/2005/8/layout/hierarchy2"/>
    <dgm:cxn modelId="{A600E84E-8055-4510-A815-8F76FB950605}" type="presParOf" srcId="{21D06EAA-C937-4961-8C03-9EC7B884F5F0}" destId="{3F74B51A-6956-4836-8B14-81CE1B7B780D}" srcOrd="0" destOrd="0" presId="urn:microsoft.com/office/officeart/2005/8/layout/hierarchy2"/>
    <dgm:cxn modelId="{4EE7FB2E-471D-4E5A-A9F5-60E296AB1468}" type="presParOf" srcId="{45D220CC-5563-49FE-9E58-EFA97C521BFA}" destId="{216E077E-5785-4653-B249-C401EAFEBE7D}" srcOrd="3" destOrd="0" presId="urn:microsoft.com/office/officeart/2005/8/layout/hierarchy2"/>
    <dgm:cxn modelId="{65123731-4934-4273-AACB-20F148F14E63}" type="presParOf" srcId="{216E077E-5785-4653-B249-C401EAFEBE7D}" destId="{27B4BC06-2753-4CEB-AFD5-52F756AD8536}" srcOrd="0" destOrd="0" presId="urn:microsoft.com/office/officeart/2005/8/layout/hierarchy2"/>
    <dgm:cxn modelId="{BB709AB2-C0F9-447F-8003-F8324B7CEF68}" type="presParOf" srcId="{216E077E-5785-4653-B249-C401EAFEBE7D}" destId="{AAB158EB-9254-430B-8640-4FCCA9A8826F}" srcOrd="1" destOrd="0" presId="urn:microsoft.com/office/officeart/2005/8/layout/hierarchy2"/>
    <dgm:cxn modelId="{4FB631EE-FED0-45A8-9AF0-8683D581409A}" type="presParOf" srcId="{AAB158EB-9254-430B-8640-4FCCA9A8826F}" destId="{08FE2B73-5CB1-4A09-A09F-630BAAFB378F}" srcOrd="0" destOrd="0" presId="urn:microsoft.com/office/officeart/2005/8/layout/hierarchy2"/>
    <dgm:cxn modelId="{461F9207-E1FC-44BD-83B1-5E7722E9DF09}" type="presParOf" srcId="{08FE2B73-5CB1-4A09-A09F-630BAAFB378F}" destId="{D7F247A2-00A5-4551-AAF9-F45B1562992F}" srcOrd="0" destOrd="0" presId="urn:microsoft.com/office/officeart/2005/8/layout/hierarchy2"/>
    <dgm:cxn modelId="{36BF1A63-76DC-445A-88C7-004D922D1228}" type="presParOf" srcId="{AAB158EB-9254-430B-8640-4FCCA9A8826F}" destId="{6DD5B3AD-9DEC-452F-ABA0-95E6549915DD}" srcOrd="1" destOrd="0" presId="urn:microsoft.com/office/officeart/2005/8/layout/hierarchy2"/>
    <dgm:cxn modelId="{E40A88D7-56F3-4D43-8FB8-F5E2D0784FEF}" type="presParOf" srcId="{6DD5B3AD-9DEC-452F-ABA0-95E6549915DD}" destId="{93E76143-D554-49FB-84C3-94625A2EDE5F}" srcOrd="0" destOrd="0" presId="urn:microsoft.com/office/officeart/2005/8/layout/hierarchy2"/>
    <dgm:cxn modelId="{21AA282A-2DE8-465B-B2F1-44562C39108A}" type="presParOf" srcId="{6DD5B3AD-9DEC-452F-ABA0-95E6549915DD}" destId="{41F3E0F3-866D-406E-92D1-88A2F8173527}" srcOrd="1" destOrd="0" presId="urn:microsoft.com/office/officeart/2005/8/layout/hierarchy2"/>
    <dgm:cxn modelId="{29992EE0-EDF4-40DE-B77D-6826123F4E44}" type="presParOf" srcId="{45D220CC-5563-49FE-9E58-EFA97C521BFA}" destId="{6AF4E026-ED8D-4B3B-8AB8-56F4136F48FA}" srcOrd="4" destOrd="0" presId="urn:microsoft.com/office/officeart/2005/8/layout/hierarchy2"/>
    <dgm:cxn modelId="{7DED9C68-1186-4004-988A-4DB175954EFA}" type="presParOf" srcId="{6AF4E026-ED8D-4B3B-8AB8-56F4136F48FA}" destId="{B062E968-A81D-45C5-B122-EA1C2AE9B376}" srcOrd="0" destOrd="0" presId="urn:microsoft.com/office/officeart/2005/8/layout/hierarchy2"/>
    <dgm:cxn modelId="{E1AD4E81-592E-4FFA-8CBB-C50A9737A6CC}" type="presParOf" srcId="{45D220CC-5563-49FE-9E58-EFA97C521BFA}" destId="{D05FE8BB-9053-45D4-A598-0DD7F8232A9A}" srcOrd="5" destOrd="0" presId="urn:microsoft.com/office/officeart/2005/8/layout/hierarchy2"/>
    <dgm:cxn modelId="{86D92B0D-24EE-4EC7-B517-88348BF7165E}" type="presParOf" srcId="{D05FE8BB-9053-45D4-A598-0DD7F8232A9A}" destId="{743735B5-4825-44E7-8D66-97D71D496F87}" srcOrd="0" destOrd="0" presId="urn:microsoft.com/office/officeart/2005/8/layout/hierarchy2"/>
    <dgm:cxn modelId="{33BAFD2F-598B-4FCD-A5CF-C12217E06EE9}" type="presParOf" srcId="{D05FE8BB-9053-45D4-A598-0DD7F8232A9A}" destId="{81787EDD-C1C3-47F3-A30F-E62EF6D04E5B}" srcOrd="1" destOrd="0" presId="urn:microsoft.com/office/officeart/2005/8/layout/hierarchy2"/>
    <dgm:cxn modelId="{5C1FE228-B291-4CA6-A0EB-41DDB6ADFD84}" type="presParOf" srcId="{81787EDD-C1C3-47F3-A30F-E62EF6D04E5B}" destId="{9DF0F7A4-CD0C-49F1-923B-D38E1706F80A}" srcOrd="0" destOrd="0" presId="urn:microsoft.com/office/officeart/2005/8/layout/hierarchy2"/>
    <dgm:cxn modelId="{188F9188-32E1-4B24-8370-3CFDEA1D5590}" type="presParOf" srcId="{9DF0F7A4-CD0C-49F1-923B-D38E1706F80A}" destId="{D85F608C-6FFA-40A2-AECC-0A870D2305EC}" srcOrd="0" destOrd="0" presId="urn:microsoft.com/office/officeart/2005/8/layout/hierarchy2"/>
    <dgm:cxn modelId="{2717C053-6725-43D1-BF14-38B5B0CD414A}" type="presParOf" srcId="{81787EDD-C1C3-47F3-A30F-E62EF6D04E5B}" destId="{62782A8C-A1AB-4B1F-996A-64DA615BD6D4}" srcOrd="1" destOrd="0" presId="urn:microsoft.com/office/officeart/2005/8/layout/hierarchy2"/>
    <dgm:cxn modelId="{D6CCB66F-F0BD-460F-87DF-B928249660C0}" type="presParOf" srcId="{62782A8C-A1AB-4B1F-996A-64DA615BD6D4}" destId="{20CDCD73-D8E5-4BD7-815F-4932230220E5}" srcOrd="0" destOrd="0" presId="urn:microsoft.com/office/officeart/2005/8/layout/hierarchy2"/>
    <dgm:cxn modelId="{AC078D77-A4C2-4DEA-B98E-978AC5B846D4}" type="presParOf" srcId="{62782A8C-A1AB-4B1F-996A-64DA615BD6D4}" destId="{989359E5-B67F-47AE-A8DC-8897B9EF3FF3}" srcOrd="1" destOrd="0" presId="urn:microsoft.com/office/officeart/2005/8/layout/hierarchy2"/>
    <dgm:cxn modelId="{798B76D3-CE70-4036-A1BB-713E80C74409}" type="presParOf" srcId="{B0024988-370B-4555-AB06-531BEC5FFECA}" destId="{6824BADE-53F3-47CB-8E07-97AF3ECBD468}" srcOrd="2" destOrd="0" presId="urn:microsoft.com/office/officeart/2005/8/layout/hierarchy2"/>
    <dgm:cxn modelId="{B028C4D9-65CA-43FE-A6ED-7E0D961CAF28}" type="presParOf" srcId="{6824BADE-53F3-47CB-8E07-97AF3ECBD468}" destId="{60F7454F-4D3F-4974-99E0-22E8C11EE279}" srcOrd="0" destOrd="0" presId="urn:microsoft.com/office/officeart/2005/8/layout/hierarchy2"/>
    <dgm:cxn modelId="{312CC3FF-1BB4-4C24-B838-02C691A70DD6}" type="presParOf" srcId="{B0024988-370B-4555-AB06-531BEC5FFECA}" destId="{CF42E017-3048-425E-80F4-D4E8A6FB6B40}" srcOrd="3" destOrd="0" presId="urn:microsoft.com/office/officeart/2005/8/layout/hierarchy2"/>
    <dgm:cxn modelId="{3ABE09E1-3E12-4BAD-BBFB-214FA60D14C3}" type="presParOf" srcId="{CF42E017-3048-425E-80F4-D4E8A6FB6B40}" destId="{7B939A6D-5C91-4A44-A73E-3FBA4A8852A5}" srcOrd="0" destOrd="0" presId="urn:microsoft.com/office/officeart/2005/8/layout/hierarchy2"/>
    <dgm:cxn modelId="{FA23160C-5F98-470E-80F0-4A115516BDF9}" type="presParOf" srcId="{CF42E017-3048-425E-80F4-D4E8A6FB6B40}" destId="{82DC3795-5FDE-4107-B37E-522BCDF3EE49}" srcOrd="1" destOrd="0" presId="urn:microsoft.com/office/officeart/2005/8/layout/hierarchy2"/>
    <dgm:cxn modelId="{C80F615B-693A-491C-B0DE-96BAD12562D8}" type="presParOf" srcId="{82DC3795-5FDE-4107-B37E-522BCDF3EE49}" destId="{2C4AEAF2-E96B-4876-B4AD-98D1A217E811}" srcOrd="0" destOrd="0" presId="urn:microsoft.com/office/officeart/2005/8/layout/hierarchy2"/>
    <dgm:cxn modelId="{772DBBB8-1C0D-41D3-BBC3-1C53D91F13D1}" type="presParOf" srcId="{2C4AEAF2-E96B-4876-B4AD-98D1A217E811}" destId="{72676B6B-A89B-4EA4-8BF6-F13F1C2C4B23}" srcOrd="0" destOrd="0" presId="urn:microsoft.com/office/officeart/2005/8/layout/hierarchy2"/>
    <dgm:cxn modelId="{828BFD3D-6528-44AB-A1AC-E05D559425FB}" type="presParOf" srcId="{82DC3795-5FDE-4107-B37E-522BCDF3EE49}" destId="{520C7BB5-E859-4508-BB50-5D84D5E64803}" srcOrd="1" destOrd="0" presId="urn:microsoft.com/office/officeart/2005/8/layout/hierarchy2"/>
    <dgm:cxn modelId="{C331DED6-1AB8-4AC5-8313-6D6E2792702A}" type="presParOf" srcId="{520C7BB5-E859-4508-BB50-5D84D5E64803}" destId="{D1729183-3EA1-4EA7-9B0B-BEC208BFBB91}" srcOrd="0" destOrd="0" presId="urn:microsoft.com/office/officeart/2005/8/layout/hierarchy2"/>
    <dgm:cxn modelId="{CA22C6F7-F1D0-4032-866B-CC87F907393F}" type="presParOf" srcId="{520C7BB5-E859-4508-BB50-5D84D5E64803}" destId="{3DB11F5A-8B93-41F2-ABDD-BDA2D2F91912}" srcOrd="1" destOrd="0" presId="urn:microsoft.com/office/officeart/2005/8/layout/hierarchy2"/>
    <dgm:cxn modelId="{089D556E-B0D7-4192-955F-D52E18E21C72}" type="presParOf" srcId="{82DC3795-5FDE-4107-B37E-522BCDF3EE49}" destId="{73125112-E16B-498F-B15C-A349D52BC86E}" srcOrd="2" destOrd="0" presId="urn:microsoft.com/office/officeart/2005/8/layout/hierarchy2"/>
    <dgm:cxn modelId="{B7FFBC8C-D343-44FF-ADAB-C635A95A5EB5}" type="presParOf" srcId="{73125112-E16B-498F-B15C-A349D52BC86E}" destId="{59EB5ED5-8956-4F21-8CF5-F7101925CD0F}" srcOrd="0" destOrd="0" presId="urn:microsoft.com/office/officeart/2005/8/layout/hierarchy2"/>
    <dgm:cxn modelId="{0AB9C009-0792-48D0-8243-4FFE2AF54687}" type="presParOf" srcId="{82DC3795-5FDE-4107-B37E-522BCDF3EE49}" destId="{EB30D290-232E-4D77-9B36-6C77A16204A1}" srcOrd="3" destOrd="0" presId="urn:microsoft.com/office/officeart/2005/8/layout/hierarchy2"/>
    <dgm:cxn modelId="{2D9F2E2F-771B-4DD1-A39B-93E9AE8CC7D0}" type="presParOf" srcId="{EB30D290-232E-4D77-9B36-6C77A16204A1}" destId="{06F98F29-730F-4666-9D94-EF6932ECF93A}" srcOrd="0" destOrd="0" presId="urn:microsoft.com/office/officeart/2005/8/layout/hierarchy2"/>
    <dgm:cxn modelId="{3DE6EF89-295D-4466-93D3-CEC97793A60A}" type="presParOf" srcId="{EB30D290-232E-4D77-9B36-6C77A16204A1}" destId="{24A963B4-B698-4BE8-9A4D-333ED6EF4795}" srcOrd="1" destOrd="0" presId="urn:microsoft.com/office/officeart/2005/8/layout/hierarchy2"/>
    <dgm:cxn modelId="{F470B5F9-75BA-4025-B835-03E12F07E701}" type="presParOf" srcId="{82DC3795-5FDE-4107-B37E-522BCDF3EE49}" destId="{30C0BB43-75A9-40E4-8205-49B187705BCA}" srcOrd="4" destOrd="0" presId="urn:microsoft.com/office/officeart/2005/8/layout/hierarchy2"/>
    <dgm:cxn modelId="{7F8B7873-2834-4DE0-83EF-ECA1087D96D2}" type="presParOf" srcId="{30C0BB43-75A9-40E4-8205-49B187705BCA}" destId="{46C47E61-DAEF-4FA2-AD76-02A2F25B68E3}" srcOrd="0" destOrd="0" presId="urn:microsoft.com/office/officeart/2005/8/layout/hierarchy2"/>
    <dgm:cxn modelId="{3F4B62C6-AE7D-4F9D-85D5-2A72795B0141}" type="presParOf" srcId="{82DC3795-5FDE-4107-B37E-522BCDF3EE49}" destId="{851068CF-A1FD-442E-B618-65814EC17E9D}" srcOrd="5" destOrd="0" presId="urn:microsoft.com/office/officeart/2005/8/layout/hierarchy2"/>
    <dgm:cxn modelId="{16EB51B4-71E5-4C29-82D3-565E6E820A5E}" type="presParOf" srcId="{851068CF-A1FD-442E-B618-65814EC17E9D}" destId="{74D450EC-B317-4AC8-8AF1-17EEC0564DC8}" srcOrd="0" destOrd="0" presId="urn:microsoft.com/office/officeart/2005/8/layout/hierarchy2"/>
    <dgm:cxn modelId="{DF3F8F83-B2C1-4F20-BE7D-ACE1F197F334}" type="presParOf" srcId="{851068CF-A1FD-442E-B618-65814EC17E9D}" destId="{AAAA34B1-6FDF-4DD2-B514-1905099A586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76C8C0B-8B5B-4F27-9FA0-05E0A8B8CCAF}" type="doc">
      <dgm:prSet loTypeId="urn:microsoft.com/office/officeart/2005/8/layout/hierarchy2" loCatId="hierarchy" qsTypeId="urn:microsoft.com/office/officeart/2005/8/quickstyle/3d5" qsCatId="3D" csTypeId="urn:microsoft.com/office/officeart/2005/8/colors/accent1_2" csCatId="accent1" phldr="1"/>
      <dgm:spPr>
        <a:scene3d>
          <a:camera prst="orthographicFront" zoom="95000">
            <a:rot lat="0" lon="10800000" rev="0"/>
          </a:camera>
          <a:lightRig rig="flat" dir="t"/>
        </a:scene3d>
      </dgm:spPr>
      <dgm:t>
        <a:bodyPr/>
        <a:lstStyle/>
        <a:p>
          <a:endParaRPr lang="en-US"/>
        </a:p>
      </dgm:t>
    </dgm:pt>
    <dgm:pt modelId="{2B34C0D0-0427-4FCF-B0CE-F88159005310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RoadRunner</a:t>
          </a:r>
          <a:endParaRPr lang="en-US" dirty="0" smtClean="0"/>
        </a:p>
        <a:p>
          <a:r>
            <a:rPr lang="en-US" dirty="0" smtClean="0"/>
            <a:t>(C++)</a:t>
          </a:r>
          <a:endParaRPr lang="en-US" dirty="0"/>
        </a:p>
      </dgm:t>
    </dgm:pt>
    <dgm:pt modelId="{33BBB9F3-E305-4C41-81B8-4D986A226A36}" type="parTrans" cxnId="{298ABDAA-6B9A-4365-9DC1-E33093F1A0AD}">
      <dgm:prSet/>
      <dgm:spPr/>
      <dgm:t>
        <a:bodyPr/>
        <a:lstStyle/>
        <a:p>
          <a:endParaRPr lang="en-US"/>
        </a:p>
      </dgm:t>
    </dgm:pt>
    <dgm:pt modelId="{255CBC43-E3C5-4326-A16B-E05E57B16AFD}" type="sibTrans" cxnId="{298ABDAA-6B9A-4365-9DC1-E33093F1A0AD}">
      <dgm:prSet/>
      <dgm:spPr/>
      <dgm:t>
        <a:bodyPr/>
        <a:lstStyle/>
        <a:p>
          <a:endParaRPr lang="en-US"/>
        </a:p>
      </dgm:t>
    </dgm:pt>
    <dgm:pt modelId="{51D08088-CE24-4351-911A-446E47849BA8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libSBML</a:t>
          </a:r>
          <a:endParaRPr lang="en-US" dirty="0" smtClean="0"/>
        </a:p>
        <a:p>
          <a:r>
            <a:rPr lang="en-US" dirty="0" smtClean="0"/>
            <a:t>(C++)</a:t>
          </a:r>
          <a:endParaRPr lang="en-US" dirty="0"/>
        </a:p>
      </dgm:t>
    </dgm:pt>
    <dgm:pt modelId="{2FD38B3C-F7AF-423D-9A03-09F39895E615}" type="parTrans" cxnId="{D28EA09A-3983-48EA-9885-4DD17D17C893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AF1FD999-91E3-4B55-A13C-505F92DBDAA2}" type="sibTrans" cxnId="{D28EA09A-3983-48EA-9885-4DD17D17C893}">
      <dgm:prSet/>
      <dgm:spPr/>
      <dgm:t>
        <a:bodyPr/>
        <a:lstStyle/>
        <a:p>
          <a:endParaRPr lang="en-US"/>
        </a:p>
      </dgm:t>
    </dgm:pt>
    <dgm:pt modelId="{AE7C1E1E-1DB4-439D-BE4A-BE5AECF203D6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libStruct</a:t>
          </a:r>
          <a:endParaRPr lang="en-US" dirty="0" smtClean="0"/>
        </a:p>
        <a:p>
          <a:r>
            <a:rPr lang="en-US" dirty="0" smtClean="0"/>
            <a:t>(C++)</a:t>
          </a:r>
        </a:p>
      </dgm:t>
    </dgm:pt>
    <dgm:pt modelId="{6C8D6AE0-B592-4A0D-9CB4-B1C7574A7995}" type="parTrans" cxnId="{D034BEA6-A0A7-4426-9ECE-B1E3979B2CC9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F92B2E1F-67D8-46BF-9252-32901E1950E1}" type="sibTrans" cxnId="{D034BEA6-A0A7-4426-9ECE-B1E3979B2CC9}">
      <dgm:prSet/>
      <dgm:spPr/>
      <dgm:t>
        <a:bodyPr/>
        <a:lstStyle/>
        <a:p>
          <a:endParaRPr lang="en-US"/>
        </a:p>
      </dgm:t>
    </dgm:pt>
    <dgm:pt modelId="{DEF60B52-25E8-45E3-9A09-4FE0B7AEC98D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smtClean="0"/>
            <a:t>libXML2</a:t>
          </a:r>
          <a:endParaRPr lang="en-US" dirty="0"/>
        </a:p>
      </dgm:t>
    </dgm:pt>
    <dgm:pt modelId="{8E9BFD0A-C039-4FCB-ADB5-9FDED32BC968}" type="parTrans" cxnId="{2BE0568B-28D6-4303-B0A5-5BE9D1F85D6B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27A03842-FA66-4672-94FF-122EA7305481}" type="sibTrans" cxnId="{2BE0568B-28D6-4303-B0A5-5BE9D1F85D6B}">
      <dgm:prSet/>
      <dgm:spPr/>
      <dgm:t>
        <a:bodyPr/>
        <a:lstStyle/>
        <a:p>
          <a:endParaRPr lang="en-US"/>
        </a:p>
      </dgm:t>
    </dgm:pt>
    <dgm:pt modelId="{CE713C6A-5D2F-41C5-9CED-7E0706E79594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Iconv</a:t>
          </a:r>
          <a:endParaRPr lang="en-US" dirty="0"/>
        </a:p>
      </dgm:t>
    </dgm:pt>
    <dgm:pt modelId="{997B22A9-7A9A-47F2-A81F-51496B24A70A}" type="parTrans" cxnId="{915201E5-3E6E-41B6-87F4-BC4DCA842EAE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5C683008-1D88-44EA-BE59-B10203A10A1B}" type="sibTrans" cxnId="{915201E5-3E6E-41B6-87F4-BC4DCA842EAE}">
      <dgm:prSet/>
      <dgm:spPr/>
      <dgm:t>
        <a:bodyPr/>
        <a:lstStyle/>
        <a:p>
          <a:endParaRPr lang="en-US"/>
        </a:p>
      </dgm:t>
    </dgm:pt>
    <dgm:pt modelId="{D49C76B9-9E92-43AA-8116-19290E589E76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Zlib</a:t>
          </a:r>
          <a:endParaRPr lang="en-US" dirty="0"/>
        </a:p>
      </dgm:t>
    </dgm:pt>
    <dgm:pt modelId="{FD299C1D-C091-4EFD-B618-B3D4397D3F3F}" type="parTrans" cxnId="{43D5F635-4487-480A-B189-B6EDC036951B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F60223E2-C0D5-4FD8-931B-9FC9ABBACDBE}" type="sibTrans" cxnId="{43D5F635-4487-480A-B189-B6EDC036951B}">
      <dgm:prSet/>
      <dgm:spPr/>
      <dgm:t>
        <a:bodyPr/>
        <a:lstStyle/>
        <a:p>
          <a:endParaRPr lang="en-US"/>
        </a:p>
      </dgm:t>
    </dgm:pt>
    <dgm:pt modelId="{BF585F2C-7A18-430B-ACD8-3D98320CAD6B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smtClean="0"/>
            <a:t>… + others</a:t>
          </a:r>
          <a:endParaRPr lang="en-US" dirty="0"/>
        </a:p>
      </dgm:t>
    </dgm:pt>
    <dgm:pt modelId="{84076E8B-51F9-430D-88B6-82F7FBD665B5}" type="parTrans" cxnId="{95EC78BA-7832-4509-ABD4-7D634534DEA6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D929B721-B43E-44A9-8534-5E20997D2513}" type="sibTrans" cxnId="{95EC78BA-7832-4509-ABD4-7D634534DEA6}">
      <dgm:prSet/>
      <dgm:spPr/>
      <dgm:t>
        <a:bodyPr/>
        <a:lstStyle/>
        <a:p>
          <a:endParaRPr lang="en-US"/>
        </a:p>
      </dgm:t>
    </dgm:pt>
    <dgm:pt modelId="{FD33CB7D-0CFA-4123-8088-35E1BAB61094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clapack</a:t>
          </a:r>
          <a:endParaRPr lang="en-US" dirty="0" smtClean="0"/>
        </a:p>
        <a:p>
          <a:r>
            <a:rPr lang="en-US" dirty="0" smtClean="0"/>
            <a:t>(C)</a:t>
          </a:r>
          <a:endParaRPr lang="en-US" dirty="0"/>
        </a:p>
      </dgm:t>
    </dgm:pt>
    <dgm:pt modelId="{E64F80B3-2217-4B54-9AEA-2A28A56FEDED}" type="parTrans" cxnId="{64D924F1-6DE1-481A-A563-EC9F584E0B12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ECF9C6F7-0CD5-40E2-B39F-65607DCB0AFE}" type="sibTrans" cxnId="{64D924F1-6DE1-481A-A563-EC9F584E0B12}">
      <dgm:prSet/>
      <dgm:spPr/>
      <dgm:t>
        <a:bodyPr/>
        <a:lstStyle/>
        <a:p>
          <a:endParaRPr lang="en-US"/>
        </a:p>
      </dgm:t>
    </dgm:pt>
    <dgm:pt modelId="{90E0FCFF-F99F-46AD-9B30-A64FF29D7AE9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blas</a:t>
          </a:r>
          <a:endParaRPr lang="en-US" dirty="0"/>
        </a:p>
      </dgm:t>
    </dgm:pt>
    <dgm:pt modelId="{48A6C4E0-4144-4D58-BC99-DA8BCC58B999}" type="parTrans" cxnId="{A4587BEE-6719-4D67-8A85-54E7BC560C7B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02822AE3-DB8D-4856-B822-42C48CB0C02F}" type="sibTrans" cxnId="{A4587BEE-6719-4D67-8A85-54E7BC560C7B}">
      <dgm:prSet/>
      <dgm:spPr/>
      <dgm:t>
        <a:bodyPr/>
        <a:lstStyle/>
        <a:p>
          <a:endParaRPr lang="en-US"/>
        </a:p>
      </dgm:t>
    </dgm:pt>
    <dgm:pt modelId="{B73E0221-3AB0-4846-8F18-0FEC41E4DF76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smtClean="0"/>
            <a:t>f2c</a:t>
          </a:r>
          <a:endParaRPr lang="en-US" dirty="0"/>
        </a:p>
      </dgm:t>
    </dgm:pt>
    <dgm:pt modelId="{27D8A2A3-364E-4EBC-94D2-693AC1EB6A5F}" type="parTrans" cxnId="{18D9B636-76E1-43EC-A47E-9082EA98297A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8518D4D3-A2F6-47C5-96CB-4F4EF2CFA07F}" type="sibTrans" cxnId="{18D9B636-76E1-43EC-A47E-9082EA98297A}">
      <dgm:prSet/>
      <dgm:spPr/>
      <dgm:t>
        <a:bodyPr/>
        <a:lstStyle/>
        <a:p>
          <a:endParaRPr lang="en-US"/>
        </a:p>
      </dgm:t>
    </dgm:pt>
    <dgm:pt modelId="{CC30DE32-949E-45DB-A4D1-B7CF6C1182B3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lapack</a:t>
          </a:r>
          <a:endParaRPr lang="en-US" dirty="0"/>
        </a:p>
      </dgm:t>
    </dgm:pt>
    <dgm:pt modelId="{EB566AE8-920D-4231-AEA8-DA3EB51A7773}" type="parTrans" cxnId="{B36E453D-687A-40E6-9B42-597EA19C6B5F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B548CA1D-6040-451A-9563-83BC88DF20ED}" type="sibTrans" cxnId="{B36E453D-687A-40E6-9B42-597EA19C6B5F}">
      <dgm:prSet/>
      <dgm:spPr/>
      <dgm:t>
        <a:bodyPr/>
        <a:lstStyle/>
        <a:p>
          <a:endParaRPr lang="en-US"/>
        </a:p>
      </dgm:t>
    </dgm:pt>
    <dgm:pt modelId="{67B957ED-B652-4F6F-B5C3-29C926605502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smtClean="0"/>
            <a:t>Sundials</a:t>
          </a:r>
        </a:p>
        <a:p>
          <a:r>
            <a:rPr lang="en-US" dirty="0" smtClean="0"/>
            <a:t>(C)</a:t>
          </a:r>
          <a:endParaRPr lang="en-US" dirty="0"/>
        </a:p>
      </dgm:t>
    </dgm:pt>
    <dgm:pt modelId="{41F701C1-AB6B-4534-BBCD-65EF4FCA0FF5}" type="parTrans" cxnId="{D093AE20-0496-48EB-95D8-FC6A67DA49E0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EDEF3758-89F3-4EE6-BB14-CA9F8059F6A4}" type="sibTrans" cxnId="{D093AE20-0496-48EB-95D8-FC6A67DA49E0}">
      <dgm:prSet/>
      <dgm:spPr/>
      <dgm:t>
        <a:bodyPr/>
        <a:lstStyle/>
        <a:p>
          <a:endParaRPr lang="en-US"/>
        </a:p>
      </dgm:t>
    </dgm:pt>
    <dgm:pt modelId="{C77D26FC-E89A-4106-94AD-BF5E89E09A23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cvode</a:t>
          </a:r>
          <a:endParaRPr lang="en-US" dirty="0"/>
        </a:p>
      </dgm:t>
    </dgm:pt>
    <dgm:pt modelId="{08B64510-3549-4788-9676-1CC66D5548BB}" type="parTrans" cxnId="{9F10C747-482B-4B00-93DA-DF5BE16C3AA6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497444F3-3781-4708-8F3F-8FEE7309F035}" type="sibTrans" cxnId="{9F10C747-482B-4B00-93DA-DF5BE16C3AA6}">
      <dgm:prSet/>
      <dgm:spPr/>
      <dgm:t>
        <a:bodyPr/>
        <a:lstStyle/>
        <a:p>
          <a:endParaRPr lang="en-US"/>
        </a:p>
      </dgm:t>
    </dgm:pt>
    <dgm:pt modelId="{1107B486-66DA-4467-B265-B9BB6D25C89E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kinsol</a:t>
          </a:r>
          <a:endParaRPr lang="en-US" dirty="0"/>
        </a:p>
      </dgm:t>
    </dgm:pt>
    <dgm:pt modelId="{EF9E58E1-99D8-47F5-A323-7D531C1A582F}" type="parTrans" cxnId="{EE72F78B-95DB-4B12-BC22-D4EB90328145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819F652E-B7E1-4440-AA04-975C7333FC3B}" type="sibTrans" cxnId="{EE72F78B-95DB-4B12-BC22-D4EB90328145}">
      <dgm:prSet/>
      <dgm:spPr/>
      <dgm:t>
        <a:bodyPr/>
        <a:lstStyle/>
        <a:p>
          <a:endParaRPr lang="en-US"/>
        </a:p>
      </dgm:t>
    </dgm:pt>
    <dgm:pt modelId="{CB6D139A-E2F2-44A0-A928-E19864FEDBFF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nvector</a:t>
          </a:r>
          <a:endParaRPr lang="en-US" dirty="0"/>
        </a:p>
      </dgm:t>
    </dgm:pt>
    <dgm:pt modelId="{32148FF5-C658-4B04-B1D1-EF1D7FEB302B}" type="parTrans" cxnId="{6D5E968D-A69A-490B-868E-5625FEF44316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244016DC-AE6C-4D9D-A3E2-DFF03DDF6BDF}" type="sibTrans" cxnId="{6D5E968D-A69A-490B-868E-5625FEF44316}">
      <dgm:prSet/>
      <dgm:spPr/>
      <dgm:t>
        <a:bodyPr/>
        <a:lstStyle/>
        <a:p>
          <a:endParaRPr lang="en-US"/>
        </a:p>
      </dgm:t>
    </dgm:pt>
    <dgm:pt modelId="{9E248D7D-11CF-4651-B633-E49BA1E6C993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err="1" smtClean="0"/>
            <a:t>NOMSupport</a:t>
          </a:r>
          <a:endParaRPr lang="en-US" dirty="0" smtClean="0"/>
        </a:p>
        <a:p>
          <a:r>
            <a:rPr lang="en-US" dirty="0" smtClean="0"/>
            <a:t>(C++)</a:t>
          </a:r>
        </a:p>
      </dgm:t>
    </dgm:pt>
    <dgm:pt modelId="{B93838B7-5FBC-444D-A256-7C90E608C556}" type="parTrans" cxnId="{FC9D8316-2BCE-4121-82D8-3D932E39A99C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EEE1431D-5EAF-4867-8BBC-78F9D8169B15}" type="sibTrans" cxnId="{FC9D8316-2BCE-4121-82D8-3D932E39A99C}">
      <dgm:prSet/>
      <dgm:spPr/>
      <dgm:t>
        <a:bodyPr/>
        <a:lstStyle/>
        <a:p>
          <a:endParaRPr lang="en-US"/>
        </a:p>
      </dgm:t>
    </dgm:pt>
    <dgm:pt modelId="{EFD0E23E-B1DE-4E8D-B070-7983817294DD}">
      <dgm:prSet phldrT="[Text]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dirty="0" smtClean="0"/>
            <a:t>(</a:t>
          </a:r>
          <a:r>
            <a:rPr lang="en-US" dirty="0" err="1" smtClean="0"/>
            <a:t>libSBML</a:t>
          </a:r>
          <a:r>
            <a:rPr lang="en-US" dirty="0" smtClean="0"/>
            <a:t>)</a:t>
          </a:r>
        </a:p>
      </dgm:t>
    </dgm:pt>
    <dgm:pt modelId="{844012A5-1A2C-44F9-8F8C-504262B6F3FA}" type="parTrans" cxnId="{3A18D85A-A750-4E9A-BBEB-DBB0E4FE5042}">
      <dgm:prSet/>
      <dgm:spPr>
        <a:sp3d/>
      </dgm:spPr>
      <dgm:t>
        <a:bodyPr>
          <a:flatTx/>
        </a:bodyPr>
        <a:lstStyle/>
        <a:p>
          <a:endParaRPr lang="en-US"/>
        </a:p>
      </dgm:t>
    </dgm:pt>
    <dgm:pt modelId="{5CF35C62-4870-434A-961B-95B4477EA207}" type="sibTrans" cxnId="{3A18D85A-A750-4E9A-BBEB-DBB0E4FE5042}">
      <dgm:prSet/>
      <dgm:spPr/>
      <dgm:t>
        <a:bodyPr/>
        <a:lstStyle/>
        <a:p>
          <a:endParaRPr lang="en-US"/>
        </a:p>
      </dgm:t>
    </dgm:pt>
    <dgm:pt modelId="{1ADB88C2-BE36-4788-A498-65B5A59B4E01}" type="pres">
      <dgm:prSet presAssocID="{376C8C0B-8B5B-4F27-9FA0-05E0A8B8CCA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34B3C4-DD48-4825-AD94-C58666848D03}" type="pres">
      <dgm:prSet presAssocID="{2B34C0D0-0427-4FCF-B0CE-F88159005310}" presName="root1" presStyleCnt="0"/>
      <dgm:spPr>
        <a:sp3d/>
      </dgm:spPr>
    </dgm:pt>
    <dgm:pt modelId="{B78E3BE7-5DBC-4AEB-A549-A441E56EDC83}" type="pres">
      <dgm:prSet presAssocID="{2B34C0D0-0427-4FCF-B0CE-F8815900531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21AC58-ABEF-4038-B47A-570571FEC5BD}" type="pres">
      <dgm:prSet presAssocID="{2B34C0D0-0427-4FCF-B0CE-F88159005310}" presName="level2hierChild" presStyleCnt="0"/>
      <dgm:spPr>
        <a:sp3d/>
      </dgm:spPr>
    </dgm:pt>
    <dgm:pt modelId="{5CF556B3-C70F-46AB-A0CD-A5FB58AA4E3D}" type="pres">
      <dgm:prSet presAssocID="{B93838B7-5FBC-444D-A256-7C90E608C556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4B9169A5-7B5C-4754-AD08-306A58D0E00C}" type="pres">
      <dgm:prSet presAssocID="{B93838B7-5FBC-444D-A256-7C90E608C556}" presName="connTx" presStyleLbl="parChTrans1D2" presStyleIdx="0" presStyleCnt="4"/>
      <dgm:spPr/>
      <dgm:t>
        <a:bodyPr/>
        <a:lstStyle/>
        <a:p>
          <a:endParaRPr lang="en-US"/>
        </a:p>
      </dgm:t>
    </dgm:pt>
    <dgm:pt modelId="{5D537B8A-2285-428D-9C16-0EE7DB3AB130}" type="pres">
      <dgm:prSet presAssocID="{9E248D7D-11CF-4651-B633-E49BA1E6C993}" presName="root2" presStyleCnt="0"/>
      <dgm:spPr>
        <a:sp3d/>
      </dgm:spPr>
    </dgm:pt>
    <dgm:pt modelId="{BCE6A073-6E02-43E3-A189-D47C8D048586}" type="pres">
      <dgm:prSet presAssocID="{9E248D7D-11CF-4651-B633-E49BA1E6C993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3204FB-D7AB-4D61-BB96-B32C00322376}" type="pres">
      <dgm:prSet presAssocID="{9E248D7D-11CF-4651-B633-E49BA1E6C993}" presName="level3hierChild" presStyleCnt="0"/>
      <dgm:spPr>
        <a:sp3d/>
      </dgm:spPr>
    </dgm:pt>
    <dgm:pt modelId="{686015E4-624F-4645-AB83-C5F169247764}" type="pres">
      <dgm:prSet presAssocID="{844012A5-1A2C-44F9-8F8C-504262B6F3FA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78BE82F5-C505-4ABC-B861-9F261B4F7A5D}" type="pres">
      <dgm:prSet presAssocID="{844012A5-1A2C-44F9-8F8C-504262B6F3FA}" presName="connTx" presStyleLbl="parChTrans1D3" presStyleIdx="0" presStyleCnt="7"/>
      <dgm:spPr/>
      <dgm:t>
        <a:bodyPr/>
        <a:lstStyle/>
        <a:p>
          <a:endParaRPr lang="en-US"/>
        </a:p>
      </dgm:t>
    </dgm:pt>
    <dgm:pt modelId="{4F9B26D6-C5BC-4A97-A26B-645C220F330A}" type="pres">
      <dgm:prSet presAssocID="{EFD0E23E-B1DE-4E8D-B070-7983817294DD}" presName="root2" presStyleCnt="0"/>
      <dgm:spPr>
        <a:sp3d/>
      </dgm:spPr>
    </dgm:pt>
    <dgm:pt modelId="{D972B0AE-F330-4709-8FC1-E386BD696EA9}" type="pres">
      <dgm:prSet presAssocID="{EFD0E23E-B1DE-4E8D-B070-7983817294DD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C353D1-5B91-4D21-95D0-CC0C92B8688A}" type="pres">
      <dgm:prSet presAssocID="{EFD0E23E-B1DE-4E8D-B070-7983817294DD}" presName="level3hierChild" presStyleCnt="0"/>
      <dgm:spPr>
        <a:sp3d/>
      </dgm:spPr>
    </dgm:pt>
    <dgm:pt modelId="{F8919B99-9AF3-41AD-86D7-757D388A7A26}" type="pres">
      <dgm:prSet presAssocID="{41F701C1-AB6B-4534-BBCD-65EF4FCA0FF5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997C16F2-0CAE-45CD-94A6-D4A95FA1E042}" type="pres">
      <dgm:prSet presAssocID="{41F701C1-AB6B-4534-BBCD-65EF4FCA0FF5}" presName="connTx" presStyleLbl="parChTrans1D2" presStyleIdx="1" presStyleCnt="4"/>
      <dgm:spPr/>
      <dgm:t>
        <a:bodyPr/>
        <a:lstStyle/>
        <a:p>
          <a:endParaRPr lang="en-US"/>
        </a:p>
      </dgm:t>
    </dgm:pt>
    <dgm:pt modelId="{2B1E92B5-9243-4016-927E-571A5B5A1284}" type="pres">
      <dgm:prSet presAssocID="{67B957ED-B652-4F6F-B5C3-29C926605502}" presName="root2" presStyleCnt="0"/>
      <dgm:spPr>
        <a:sp3d/>
      </dgm:spPr>
    </dgm:pt>
    <dgm:pt modelId="{6FC7BD8A-EB7C-4249-964E-6968596950E4}" type="pres">
      <dgm:prSet presAssocID="{67B957ED-B652-4F6F-B5C3-29C926605502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6734C4-6015-459C-B2ED-6CE55AA5FB79}" type="pres">
      <dgm:prSet presAssocID="{67B957ED-B652-4F6F-B5C3-29C926605502}" presName="level3hierChild" presStyleCnt="0"/>
      <dgm:spPr>
        <a:sp3d/>
      </dgm:spPr>
    </dgm:pt>
    <dgm:pt modelId="{9E4E5924-8B10-4FB3-B0C7-24C989EAAD5E}" type="pres">
      <dgm:prSet presAssocID="{08B64510-3549-4788-9676-1CC66D5548BB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0B5C7D4A-EC10-46D3-A80F-A3A5427ED4C0}" type="pres">
      <dgm:prSet presAssocID="{08B64510-3549-4788-9676-1CC66D5548BB}" presName="connTx" presStyleLbl="parChTrans1D3" presStyleIdx="1" presStyleCnt="7"/>
      <dgm:spPr/>
      <dgm:t>
        <a:bodyPr/>
        <a:lstStyle/>
        <a:p>
          <a:endParaRPr lang="en-US"/>
        </a:p>
      </dgm:t>
    </dgm:pt>
    <dgm:pt modelId="{4CC47144-263C-4FE7-A12B-AD98860ADE65}" type="pres">
      <dgm:prSet presAssocID="{C77D26FC-E89A-4106-94AD-BF5E89E09A23}" presName="root2" presStyleCnt="0"/>
      <dgm:spPr>
        <a:sp3d/>
      </dgm:spPr>
    </dgm:pt>
    <dgm:pt modelId="{D9BEB6BE-8A86-4D87-9CF4-F1555AA1A74F}" type="pres">
      <dgm:prSet presAssocID="{C77D26FC-E89A-4106-94AD-BF5E89E09A23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D6D89E-A90C-4D02-94F2-6471D5A30CE3}" type="pres">
      <dgm:prSet presAssocID="{C77D26FC-E89A-4106-94AD-BF5E89E09A23}" presName="level3hierChild" presStyleCnt="0"/>
      <dgm:spPr>
        <a:sp3d/>
      </dgm:spPr>
    </dgm:pt>
    <dgm:pt modelId="{AFB94BFB-64BA-4921-B612-263118293893}" type="pres">
      <dgm:prSet presAssocID="{EF9E58E1-99D8-47F5-A323-7D531C1A582F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F90907A8-C88A-493C-867F-B2F954FDA3C7}" type="pres">
      <dgm:prSet presAssocID="{EF9E58E1-99D8-47F5-A323-7D531C1A582F}" presName="connTx" presStyleLbl="parChTrans1D3" presStyleIdx="2" presStyleCnt="7"/>
      <dgm:spPr/>
      <dgm:t>
        <a:bodyPr/>
        <a:lstStyle/>
        <a:p>
          <a:endParaRPr lang="en-US"/>
        </a:p>
      </dgm:t>
    </dgm:pt>
    <dgm:pt modelId="{C105F1A9-2262-4379-86C0-C4E674AF38B9}" type="pres">
      <dgm:prSet presAssocID="{1107B486-66DA-4467-B265-B9BB6D25C89E}" presName="root2" presStyleCnt="0"/>
      <dgm:spPr>
        <a:sp3d/>
      </dgm:spPr>
    </dgm:pt>
    <dgm:pt modelId="{76C44328-C429-4B8E-8943-749D68B41096}" type="pres">
      <dgm:prSet presAssocID="{1107B486-66DA-4467-B265-B9BB6D25C89E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5EFFF8-BDDB-45B4-99EA-7E10AC5FE44F}" type="pres">
      <dgm:prSet presAssocID="{1107B486-66DA-4467-B265-B9BB6D25C89E}" presName="level3hierChild" presStyleCnt="0"/>
      <dgm:spPr>
        <a:sp3d/>
      </dgm:spPr>
    </dgm:pt>
    <dgm:pt modelId="{C84981A7-BA86-4046-A2D9-E876DB26B204}" type="pres">
      <dgm:prSet presAssocID="{32148FF5-C658-4B04-B1D1-EF1D7FEB302B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01C2B481-D7AF-42F5-A884-C475CC4CD149}" type="pres">
      <dgm:prSet presAssocID="{32148FF5-C658-4B04-B1D1-EF1D7FEB302B}" presName="connTx" presStyleLbl="parChTrans1D3" presStyleIdx="3" presStyleCnt="7"/>
      <dgm:spPr/>
      <dgm:t>
        <a:bodyPr/>
        <a:lstStyle/>
        <a:p>
          <a:endParaRPr lang="en-US"/>
        </a:p>
      </dgm:t>
    </dgm:pt>
    <dgm:pt modelId="{99F69C55-BCEA-4F67-8331-885DDE120010}" type="pres">
      <dgm:prSet presAssocID="{CB6D139A-E2F2-44A0-A928-E19864FEDBFF}" presName="root2" presStyleCnt="0"/>
      <dgm:spPr>
        <a:sp3d/>
      </dgm:spPr>
    </dgm:pt>
    <dgm:pt modelId="{F4A9E439-F6C5-46D3-B0C7-2C040181C6A4}" type="pres">
      <dgm:prSet presAssocID="{CB6D139A-E2F2-44A0-A928-E19864FEDBFF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A84FAB-093E-4375-8430-56846BCD72F4}" type="pres">
      <dgm:prSet presAssocID="{CB6D139A-E2F2-44A0-A928-E19864FEDBFF}" presName="level3hierChild" presStyleCnt="0"/>
      <dgm:spPr>
        <a:sp3d/>
      </dgm:spPr>
    </dgm:pt>
    <dgm:pt modelId="{165D8C3A-801D-4FC7-A203-0FDC4166C808}" type="pres">
      <dgm:prSet presAssocID="{2FD38B3C-F7AF-423D-9A03-09F39895E615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5000CCD5-CE23-40BA-A435-DCA65BD58E03}" type="pres">
      <dgm:prSet presAssocID="{2FD38B3C-F7AF-423D-9A03-09F39895E615}" presName="connTx" presStyleLbl="parChTrans1D2" presStyleIdx="2" presStyleCnt="4"/>
      <dgm:spPr/>
      <dgm:t>
        <a:bodyPr/>
        <a:lstStyle/>
        <a:p>
          <a:endParaRPr lang="en-US"/>
        </a:p>
      </dgm:t>
    </dgm:pt>
    <dgm:pt modelId="{5D3EE9DE-9856-4E10-A9CD-ACF81CBABF4A}" type="pres">
      <dgm:prSet presAssocID="{51D08088-CE24-4351-911A-446E47849BA8}" presName="root2" presStyleCnt="0"/>
      <dgm:spPr>
        <a:sp3d/>
      </dgm:spPr>
    </dgm:pt>
    <dgm:pt modelId="{BC7151B0-FF63-4A92-85D7-38E8C3A7F946}" type="pres">
      <dgm:prSet presAssocID="{51D08088-CE24-4351-911A-446E47849BA8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E755E9-EA83-42CC-B1EB-57D7BE69D5DF}" type="pres">
      <dgm:prSet presAssocID="{51D08088-CE24-4351-911A-446E47849BA8}" presName="level3hierChild" presStyleCnt="0"/>
      <dgm:spPr>
        <a:sp3d/>
      </dgm:spPr>
    </dgm:pt>
    <dgm:pt modelId="{5C405B8F-27A5-4529-B766-E964315DFA9F}" type="pres">
      <dgm:prSet presAssocID="{8E9BFD0A-C039-4FCB-ADB5-9FDED32BC968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A16EC794-E2B7-49E6-BEF2-EC017C2B4860}" type="pres">
      <dgm:prSet presAssocID="{8E9BFD0A-C039-4FCB-ADB5-9FDED32BC968}" presName="connTx" presStyleLbl="parChTrans1D3" presStyleIdx="4" presStyleCnt="7"/>
      <dgm:spPr/>
      <dgm:t>
        <a:bodyPr/>
        <a:lstStyle/>
        <a:p>
          <a:endParaRPr lang="en-US"/>
        </a:p>
      </dgm:t>
    </dgm:pt>
    <dgm:pt modelId="{53240970-EEE6-4412-91EE-4639B9308680}" type="pres">
      <dgm:prSet presAssocID="{DEF60B52-25E8-45E3-9A09-4FE0B7AEC98D}" presName="root2" presStyleCnt="0"/>
      <dgm:spPr>
        <a:sp3d/>
      </dgm:spPr>
    </dgm:pt>
    <dgm:pt modelId="{13CF11C2-5ECD-4167-8D6D-B393DC1B1968}" type="pres">
      <dgm:prSet presAssocID="{DEF60B52-25E8-45E3-9A09-4FE0B7AEC98D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BA6785-E241-4F9E-B032-ACCBDFF36D8B}" type="pres">
      <dgm:prSet presAssocID="{DEF60B52-25E8-45E3-9A09-4FE0B7AEC98D}" presName="level3hierChild" presStyleCnt="0"/>
      <dgm:spPr>
        <a:sp3d/>
      </dgm:spPr>
    </dgm:pt>
    <dgm:pt modelId="{D87CAD9C-6C40-48CD-9F6D-FA10FDE293AB}" type="pres">
      <dgm:prSet presAssocID="{997B22A9-7A9A-47F2-A81F-51496B24A70A}" presName="conn2-1" presStyleLbl="parChTrans1D4" presStyleIdx="0" presStyleCnt="5"/>
      <dgm:spPr/>
      <dgm:t>
        <a:bodyPr/>
        <a:lstStyle/>
        <a:p>
          <a:endParaRPr lang="en-US"/>
        </a:p>
      </dgm:t>
    </dgm:pt>
    <dgm:pt modelId="{FB2FCD18-76B6-492D-9870-7E618187F42D}" type="pres">
      <dgm:prSet presAssocID="{997B22A9-7A9A-47F2-A81F-51496B24A70A}" presName="connTx" presStyleLbl="parChTrans1D4" presStyleIdx="0" presStyleCnt="5"/>
      <dgm:spPr/>
      <dgm:t>
        <a:bodyPr/>
        <a:lstStyle/>
        <a:p>
          <a:endParaRPr lang="en-US"/>
        </a:p>
      </dgm:t>
    </dgm:pt>
    <dgm:pt modelId="{4585978C-DCE9-47F8-890F-1A4444C285EC}" type="pres">
      <dgm:prSet presAssocID="{CE713C6A-5D2F-41C5-9CED-7E0706E79594}" presName="root2" presStyleCnt="0"/>
      <dgm:spPr>
        <a:sp3d/>
      </dgm:spPr>
    </dgm:pt>
    <dgm:pt modelId="{A5B526D0-92CC-4DFA-8BDB-CC84869CCB24}" type="pres">
      <dgm:prSet presAssocID="{CE713C6A-5D2F-41C5-9CED-7E0706E79594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3C4D6E-178A-469F-B625-E1959C15CDD2}" type="pres">
      <dgm:prSet presAssocID="{CE713C6A-5D2F-41C5-9CED-7E0706E79594}" presName="level3hierChild" presStyleCnt="0"/>
      <dgm:spPr>
        <a:sp3d/>
      </dgm:spPr>
    </dgm:pt>
    <dgm:pt modelId="{3EF98639-E38A-4DBA-BD77-E5A2724666A3}" type="pres">
      <dgm:prSet presAssocID="{FD299C1D-C091-4EFD-B618-B3D4397D3F3F}" presName="conn2-1" presStyleLbl="parChTrans1D4" presStyleIdx="1" presStyleCnt="5"/>
      <dgm:spPr/>
      <dgm:t>
        <a:bodyPr/>
        <a:lstStyle/>
        <a:p>
          <a:endParaRPr lang="en-US"/>
        </a:p>
      </dgm:t>
    </dgm:pt>
    <dgm:pt modelId="{A0356657-9685-4996-A7CA-CA8544F3820D}" type="pres">
      <dgm:prSet presAssocID="{FD299C1D-C091-4EFD-B618-B3D4397D3F3F}" presName="connTx" presStyleLbl="parChTrans1D4" presStyleIdx="1" presStyleCnt="5"/>
      <dgm:spPr/>
      <dgm:t>
        <a:bodyPr/>
        <a:lstStyle/>
        <a:p>
          <a:endParaRPr lang="en-US"/>
        </a:p>
      </dgm:t>
    </dgm:pt>
    <dgm:pt modelId="{9D4E7254-AC4B-4227-8B91-9EF8ADEB476C}" type="pres">
      <dgm:prSet presAssocID="{D49C76B9-9E92-43AA-8116-19290E589E76}" presName="root2" presStyleCnt="0"/>
      <dgm:spPr>
        <a:sp3d/>
      </dgm:spPr>
    </dgm:pt>
    <dgm:pt modelId="{021E59B9-7AB5-46B9-8B50-F8DCE1E8C5F4}" type="pres">
      <dgm:prSet presAssocID="{D49C76B9-9E92-43AA-8116-19290E589E76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9DE590-E1CB-4FE8-AEB2-DB709380E189}" type="pres">
      <dgm:prSet presAssocID="{D49C76B9-9E92-43AA-8116-19290E589E76}" presName="level3hierChild" presStyleCnt="0"/>
      <dgm:spPr>
        <a:sp3d/>
      </dgm:spPr>
    </dgm:pt>
    <dgm:pt modelId="{638A594B-EB8C-48EF-AD7B-62AB385114F5}" type="pres">
      <dgm:prSet presAssocID="{84076E8B-51F9-430D-88B6-82F7FBD665B5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E3A5BAC6-8C2E-4773-B685-BB1949EA588C}" type="pres">
      <dgm:prSet presAssocID="{84076E8B-51F9-430D-88B6-82F7FBD665B5}" presName="connTx" presStyleLbl="parChTrans1D3" presStyleIdx="5" presStyleCnt="7"/>
      <dgm:spPr/>
      <dgm:t>
        <a:bodyPr/>
        <a:lstStyle/>
        <a:p>
          <a:endParaRPr lang="en-US"/>
        </a:p>
      </dgm:t>
    </dgm:pt>
    <dgm:pt modelId="{53ABFED2-9CF4-4C3B-97CC-E96C1397559B}" type="pres">
      <dgm:prSet presAssocID="{BF585F2C-7A18-430B-ACD8-3D98320CAD6B}" presName="root2" presStyleCnt="0"/>
      <dgm:spPr>
        <a:sp3d/>
      </dgm:spPr>
    </dgm:pt>
    <dgm:pt modelId="{E2DDEE3C-4EBF-4543-B893-A591FCF63B68}" type="pres">
      <dgm:prSet presAssocID="{BF585F2C-7A18-430B-ACD8-3D98320CAD6B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6FDD30-AFE2-459B-B31E-8E3AB4FD45DA}" type="pres">
      <dgm:prSet presAssocID="{BF585F2C-7A18-430B-ACD8-3D98320CAD6B}" presName="level3hierChild" presStyleCnt="0"/>
      <dgm:spPr>
        <a:sp3d/>
      </dgm:spPr>
    </dgm:pt>
    <dgm:pt modelId="{7C490B60-FA8D-484A-836F-826884A4144C}" type="pres">
      <dgm:prSet presAssocID="{6C8D6AE0-B592-4A0D-9CB4-B1C7574A7995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0B6F7730-28A3-4830-81EC-BDD4A7998E01}" type="pres">
      <dgm:prSet presAssocID="{6C8D6AE0-B592-4A0D-9CB4-B1C7574A7995}" presName="connTx" presStyleLbl="parChTrans1D2" presStyleIdx="3" presStyleCnt="4"/>
      <dgm:spPr/>
      <dgm:t>
        <a:bodyPr/>
        <a:lstStyle/>
        <a:p>
          <a:endParaRPr lang="en-US"/>
        </a:p>
      </dgm:t>
    </dgm:pt>
    <dgm:pt modelId="{F7011BE0-ABB9-49EF-8D15-011724D172FA}" type="pres">
      <dgm:prSet presAssocID="{AE7C1E1E-1DB4-439D-BE4A-BE5AECF203D6}" presName="root2" presStyleCnt="0"/>
      <dgm:spPr>
        <a:sp3d/>
      </dgm:spPr>
    </dgm:pt>
    <dgm:pt modelId="{AD5344C5-AC06-4D6F-A71E-BEC760175C5E}" type="pres">
      <dgm:prSet presAssocID="{AE7C1E1E-1DB4-439D-BE4A-BE5AECF203D6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067490-0075-4824-A42B-8F23E676DD0E}" type="pres">
      <dgm:prSet presAssocID="{AE7C1E1E-1DB4-439D-BE4A-BE5AECF203D6}" presName="level3hierChild" presStyleCnt="0"/>
      <dgm:spPr>
        <a:sp3d/>
      </dgm:spPr>
    </dgm:pt>
    <dgm:pt modelId="{D1D63429-6988-4124-83C6-A8AAD4A02CC3}" type="pres">
      <dgm:prSet presAssocID="{E64F80B3-2217-4B54-9AEA-2A28A56FEDED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8BD9BF80-89D0-4D10-BB38-297A4899842D}" type="pres">
      <dgm:prSet presAssocID="{E64F80B3-2217-4B54-9AEA-2A28A56FEDED}" presName="connTx" presStyleLbl="parChTrans1D3" presStyleIdx="6" presStyleCnt="7"/>
      <dgm:spPr/>
      <dgm:t>
        <a:bodyPr/>
        <a:lstStyle/>
        <a:p>
          <a:endParaRPr lang="en-US"/>
        </a:p>
      </dgm:t>
    </dgm:pt>
    <dgm:pt modelId="{9AC2E120-1C86-4ECD-8B7B-C18D744BE8C0}" type="pres">
      <dgm:prSet presAssocID="{FD33CB7D-0CFA-4123-8088-35E1BAB61094}" presName="root2" presStyleCnt="0"/>
      <dgm:spPr>
        <a:sp3d/>
      </dgm:spPr>
    </dgm:pt>
    <dgm:pt modelId="{B0E6AFAE-3D33-4058-9B43-A6B555118481}" type="pres">
      <dgm:prSet presAssocID="{FD33CB7D-0CFA-4123-8088-35E1BAB61094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8288B1-FED4-4374-8028-AE148564A37D}" type="pres">
      <dgm:prSet presAssocID="{FD33CB7D-0CFA-4123-8088-35E1BAB61094}" presName="level3hierChild" presStyleCnt="0"/>
      <dgm:spPr>
        <a:sp3d/>
      </dgm:spPr>
    </dgm:pt>
    <dgm:pt modelId="{65F03B46-B937-4053-B00A-811351AC1B45}" type="pres">
      <dgm:prSet presAssocID="{48A6C4E0-4144-4D58-BC99-DA8BCC58B999}" presName="conn2-1" presStyleLbl="parChTrans1D4" presStyleIdx="2" presStyleCnt="5"/>
      <dgm:spPr/>
      <dgm:t>
        <a:bodyPr/>
        <a:lstStyle/>
        <a:p>
          <a:endParaRPr lang="en-US"/>
        </a:p>
      </dgm:t>
    </dgm:pt>
    <dgm:pt modelId="{489DD955-8D67-4455-ADE0-0C69D7C92C47}" type="pres">
      <dgm:prSet presAssocID="{48A6C4E0-4144-4D58-BC99-DA8BCC58B999}" presName="connTx" presStyleLbl="parChTrans1D4" presStyleIdx="2" presStyleCnt="5"/>
      <dgm:spPr/>
      <dgm:t>
        <a:bodyPr/>
        <a:lstStyle/>
        <a:p>
          <a:endParaRPr lang="en-US"/>
        </a:p>
      </dgm:t>
    </dgm:pt>
    <dgm:pt modelId="{5D108640-9A0F-437E-84DE-168836E530B3}" type="pres">
      <dgm:prSet presAssocID="{90E0FCFF-F99F-46AD-9B30-A64FF29D7AE9}" presName="root2" presStyleCnt="0"/>
      <dgm:spPr>
        <a:sp3d/>
      </dgm:spPr>
    </dgm:pt>
    <dgm:pt modelId="{CB4B2F64-68CA-4E1B-8642-9B025130B600}" type="pres">
      <dgm:prSet presAssocID="{90E0FCFF-F99F-46AD-9B30-A64FF29D7AE9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602A7B-C472-4A17-8F24-30350B962241}" type="pres">
      <dgm:prSet presAssocID="{90E0FCFF-F99F-46AD-9B30-A64FF29D7AE9}" presName="level3hierChild" presStyleCnt="0"/>
      <dgm:spPr>
        <a:sp3d/>
      </dgm:spPr>
    </dgm:pt>
    <dgm:pt modelId="{2C6E7341-DE1F-42A7-934D-94A46291CD5D}" type="pres">
      <dgm:prSet presAssocID="{27D8A2A3-364E-4EBC-94D2-693AC1EB6A5F}" presName="conn2-1" presStyleLbl="parChTrans1D4" presStyleIdx="3" presStyleCnt="5"/>
      <dgm:spPr/>
      <dgm:t>
        <a:bodyPr/>
        <a:lstStyle/>
        <a:p>
          <a:endParaRPr lang="en-US"/>
        </a:p>
      </dgm:t>
    </dgm:pt>
    <dgm:pt modelId="{E60C5E08-2979-40A3-AF23-822C3301CBCB}" type="pres">
      <dgm:prSet presAssocID="{27D8A2A3-364E-4EBC-94D2-693AC1EB6A5F}" presName="connTx" presStyleLbl="parChTrans1D4" presStyleIdx="3" presStyleCnt="5"/>
      <dgm:spPr/>
      <dgm:t>
        <a:bodyPr/>
        <a:lstStyle/>
        <a:p>
          <a:endParaRPr lang="en-US"/>
        </a:p>
      </dgm:t>
    </dgm:pt>
    <dgm:pt modelId="{DA597BC7-E1E8-445C-B99D-60DC16095888}" type="pres">
      <dgm:prSet presAssocID="{B73E0221-3AB0-4846-8F18-0FEC41E4DF76}" presName="root2" presStyleCnt="0"/>
      <dgm:spPr>
        <a:sp3d/>
      </dgm:spPr>
    </dgm:pt>
    <dgm:pt modelId="{0C0BCE7C-8977-433D-88D0-79E880E690B5}" type="pres">
      <dgm:prSet presAssocID="{B73E0221-3AB0-4846-8F18-0FEC41E4DF76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E4E03C-73DD-48B5-86FC-A6FCE962C4BE}" type="pres">
      <dgm:prSet presAssocID="{B73E0221-3AB0-4846-8F18-0FEC41E4DF76}" presName="level3hierChild" presStyleCnt="0"/>
      <dgm:spPr>
        <a:sp3d/>
      </dgm:spPr>
    </dgm:pt>
    <dgm:pt modelId="{A05EE5B6-B96D-47E1-B8C5-D61DEBBA0C0B}" type="pres">
      <dgm:prSet presAssocID="{EB566AE8-920D-4231-AEA8-DA3EB51A7773}" presName="conn2-1" presStyleLbl="parChTrans1D4" presStyleIdx="4" presStyleCnt="5"/>
      <dgm:spPr/>
      <dgm:t>
        <a:bodyPr/>
        <a:lstStyle/>
        <a:p>
          <a:endParaRPr lang="en-US"/>
        </a:p>
      </dgm:t>
    </dgm:pt>
    <dgm:pt modelId="{63B28711-0D99-4A40-B6D7-273973F00FC2}" type="pres">
      <dgm:prSet presAssocID="{EB566AE8-920D-4231-AEA8-DA3EB51A7773}" presName="connTx" presStyleLbl="parChTrans1D4" presStyleIdx="4" presStyleCnt="5"/>
      <dgm:spPr/>
      <dgm:t>
        <a:bodyPr/>
        <a:lstStyle/>
        <a:p>
          <a:endParaRPr lang="en-US"/>
        </a:p>
      </dgm:t>
    </dgm:pt>
    <dgm:pt modelId="{D936413B-32F7-428D-9EED-D370627A1456}" type="pres">
      <dgm:prSet presAssocID="{CC30DE32-949E-45DB-A4D1-B7CF6C1182B3}" presName="root2" presStyleCnt="0"/>
      <dgm:spPr>
        <a:sp3d/>
      </dgm:spPr>
    </dgm:pt>
    <dgm:pt modelId="{054BBE82-3A4B-4B29-89D9-2381ED8BBB38}" type="pres">
      <dgm:prSet presAssocID="{CC30DE32-949E-45DB-A4D1-B7CF6C1182B3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1B9CAF-2DA4-4465-9BA0-B154D30994C0}" type="pres">
      <dgm:prSet presAssocID="{CC30DE32-949E-45DB-A4D1-B7CF6C1182B3}" presName="level3hierChild" presStyleCnt="0"/>
      <dgm:spPr>
        <a:sp3d/>
      </dgm:spPr>
    </dgm:pt>
  </dgm:ptLst>
  <dgm:cxnLst>
    <dgm:cxn modelId="{61BDCB18-2F77-473E-8528-B4AFB30D9911}" type="presOf" srcId="{2B34C0D0-0427-4FCF-B0CE-F88159005310}" destId="{B78E3BE7-5DBC-4AEB-A549-A441E56EDC83}" srcOrd="0" destOrd="0" presId="urn:microsoft.com/office/officeart/2005/8/layout/hierarchy2"/>
    <dgm:cxn modelId="{5BD71031-C5D0-418B-8349-3CF8E4536395}" type="presOf" srcId="{51D08088-CE24-4351-911A-446E47849BA8}" destId="{BC7151B0-FF63-4A92-85D7-38E8C3A7F946}" srcOrd="0" destOrd="0" presId="urn:microsoft.com/office/officeart/2005/8/layout/hierarchy2"/>
    <dgm:cxn modelId="{2498A09F-C6A1-4E9E-906D-35B8623319AF}" type="presOf" srcId="{EF9E58E1-99D8-47F5-A323-7D531C1A582F}" destId="{AFB94BFB-64BA-4921-B612-263118293893}" srcOrd="0" destOrd="0" presId="urn:microsoft.com/office/officeart/2005/8/layout/hierarchy2"/>
    <dgm:cxn modelId="{FF6CCF6F-4B68-469D-AA6E-3E17E332D7EC}" type="presOf" srcId="{FD33CB7D-0CFA-4123-8088-35E1BAB61094}" destId="{B0E6AFAE-3D33-4058-9B43-A6B555118481}" srcOrd="0" destOrd="0" presId="urn:microsoft.com/office/officeart/2005/8/layout/hierarchy2"/>
    <dgm:cxn modelId="{6FC25C60-5D67-4852-8F0B-5EFE5D5BF84A}" type="presOf" srcId="{67B957ED-B652-4F6F-B5C3-29C926605502}" destId="{6FC7BD8A-EB7C-4249-964E-6968596950E4}" srcOrd="0" destOrd="0" presId="urn:microsoft.com/office/officeart/2005/8/layout/hierarchy2"/>
    <dgm:cxn modelId="{A42DC175-ABAE-45A8-9803-98836996BE2E}" type="presOf" srcId="{C77D26FC-E89A-4106-94AD-BF5E89E09A23}" destId="{D9BEB6BE-8A86-4D87-9CF4-F1555AA1A74F}" srcOrd="0" destOrd="0" presId="urn:microsoft.com/office/officeart/2005/8/layout/hierarchy2"/>
    <dgm:cxn modelId="{12225C81-A8BC-47BF-9365-CDE8955BEA48}" type="presOf" srcId="{27D8A2A3-364E-4EBC-94D2-693AC1EB6A5F}" destId="{2C6E7341-DE1F-42A7-934D-94A46291CD5D}" srcOrd="0" destOrd="0" presId="urn:microsoft.com/office/officeart/2005/8/layout/hierarchy2"/>
    <dgm:cxn modelId="{AFF6E0F9-1953-49C4-8B47-B848F557E524}" type="presOf" srcId="{9E248D7D-11CF-4651-B633-E49BA1E6C993}" destId="{BCE6A073-6E02-43E3-A189-D47C8D048586}" srcOrd="0" destOrd="0" presId="urn:microsoft.com/office/officeart/2005/8/layout/hierarchy2"/>
    <dgm:cxn modelId="{BFB12DA3-FB09-46FF-9355-18BFACD95E5B}" type="presOf" srcId="{1107B486-66DA-4467-B265-B9BB6D25C89E}" destId="{76C44328-C429-4B8E-8943-749D68B41096}" srcOrd="0" destOrd="0" presId="urn:microsoft.com/office/officeart/2005/8/layout/hierarchy2"/>
    <dgm:cxn modelId="{915C528E-1FCD-4345-BC79-573AE2B7BE9C}" type="presOf" srcId="{CB6D139A-E2F2-44A0-A928-E19864FEDBFF}" destId="{F4A9E439-F6C5-46D3-B0C7-2C040181C6A4}" srcOrd="0" destOrd="0" presId="urn:microsoft.com/office/officeart/2005/8/layout/hierarchy2"/>
    <dgm:cxn modelId="{FDFB9F71-41D8-460A-B1D7-9C6F9237415E}" type="presOf" srcId="{48A6C4E0-4144-4D58-BC99-DA8BCC58B999}" destId="{489DD955-8D67-4455-ADE0-0C69D7C92C47}" srcOrd="1" destOrd="0" presId="urn:microsoft.com/office/officeart/2005/8/layout/hierarchy2"/>
    <dgm:cxn modelId="{298ABDAA-6B9A-4365-9DC1-E33093F1A0AD}" srcId="{376C8C0B-8B5B-4F27-9FA0-05E0A8B8CCAF}" destId="{2B34C0D0-0427-4FCF-B0CE-F88159005310}" srcOrd="0" destOrd="0" parTransId="{33BBB9F3-E305-4C41-81B8-4D986A226A36}" sibTransId="{255CBC43-E3C5-4326-A16B-E05E57B16AFD}"/>
    <dgm:cxn modelId="{EE72F78B-95DB-4B12-BC22-D4EB90328145}" srcId="{67B957ED-B652-4F6F-B5C3-29C926605502}" destId="{1107B486-66DA-4467-B265-B9BB6D25C89E}" srcOrd="1" destOrd="0" parTransId="{EF9E58E1-99D8-47F5-A323-7D531C1A582F}" sibTransId="{819F652E-B7E1-4440-AA04-975C7333FC3B}"/>
    <dgm:cxn modelId="{148FCA39-8F04-4646-A1C2-0CC930BFB9E3}" type="presOf" srcId="{BF585F2C-7A18-430B-ACD8-3D98320CAD6B}" destId="{E2DDEE3C-4EBF-4543-B893-A591FCF63B68}" srcOrd="0" destOrd="0" presId="urn:microsoft.com/office/officeart/2005/8/layout/hierarchy2"/>
    <dgm:cxn modelId="{3D958D4F-6C91-4154-8D65-AEDC61488E36}" type="presOf" srcId="{EFD0E23E-B1DE-4E8D-B070-7983817294DD}" destId="{D972B0AE-F330-4709-8FC1-E386BD696EA9}" srcOrd="0" destOrd="0" presId="urn:microsoft.com/office/officeart/2005/8/layout/hierarchy2"/>
    <dgm:cxn modelId="{F9A30945-006F-4644-8AB1-9B9089C5DDDB}" type="presOf" srcId="{376C8C0B-8B5B-4F27-9FA0-05E0A8B8CCAF}" destId="{1ADB88C2-BE36-4788-A498-65B5A59B4E01}" srcOrd="0" destOrd="0" presId="urn:microsoft.com/office/officeart/2005/8/layout/hierarchy2"/>
    <dgm:cxn modelId="{3A18D85A-A750-4E9A-BBEB-DBB0E4FE5042}" srcId="{9E248D7D-11CF-4651-B633-E49BA1E6C993}" destId="{EFD0E23E-B1DE-4E8D-B070-7983817294DD}" srcOrd="0" destOrd="0" parTransId="{844012A5-1A2C-44F9-8F8C-504262B6F3FA}" sibTransId="{5CF35C62-4870-434A-961B-95B4477EA207}"/>
    <dgm:cxn modelId="{824C04F1-1584-43E3-9342-6CB6DBAFF49A}" type="presOf" srcId="{08B64510-3549-4788-9676-1CC66D5548BB}" destId="{9E4E5924-8B10-4FB3-B0C7-24C989EAAD5E}" srcOrd="0" destOrd="0" presId="urn:microsoft.com/office/officeart/2005/8/layout/hierarchy2"/>
    <dgm:cxn modelId="{67950A05-FCFC-4FF7-9705-ADE2EC28F0F7}" type="presOf" srcId="{B73E0221-3AB0-4846-8F18-0FEC41E4DF76}" destId="{0C0BCE7C-8977-433D-88D0-79E880E690B5}" srcOrd="0" destOrd="0" presId="urn:microsoft.com/office/officeart/2005/8/layout/hierarchy2"/>
    <dgm:cxn modelId="{3AE2A92F-79DC-449B-99A6-545F717259D6}" type="presOf" srcId="{CC30DE32-949E-45DB-A4D1-B7CF6C1182B3}" destId="{054BBE82-3A4B-4B29-89D9-2381ED8BBB38}" srcOrd="0" destOrd="0" presId="urn:microsoft.com/office/officeart/2005/8/layout/hierarchy2"/>
    <dgm:cxn modelId="{9F10C747-482B-4B00-93DA-DF5BE16C3AA6}" srcId="{67B957ED-B652-4F6F-B5C3-29C926605502}" destId="{C77D26FC-E89A-4106-94AD-BF5E89E09A23}" srcOrd="0" destOrd="0" parTransId="{08B64510-3549-4788-9676-1CC66D5548BB}" sibTransId="{497444F3-3781-4708-8F3F-8FEE7309F035}"/>
    <dgm:cxn modelId="{3CB80DE9-A3B6-4812-9158-90DEDE1ED201}" type="presOf" srcId="{E64F80B3-2217-4B54-9AEA-2A28A56FEDED}" destId="{8BD9BF80-89D0-4D10-BB38-297A4899842D}" srcOrd="1" destOrd="0" presId="urn:microsoft.com/office/officeart/2005/8/layout/hierarchy2"/>
    <dgm:cxn modelId="{D034BEA6-A0A7-4426-9ECE-B1E3979B2CC9}" srcId="{2B34C0D0-0427-4FCF-B0CE-F88159005310}" destId="{AE7C1E1E-1DB4-439D-BE4A-BE5AECF203D6}" srcOrd="3" destOrd="0" parTransId="{6C8D6AE0-B592-4A0D-9CB4-B1C7574A7995}" sibTransId="{F92B2E1F-67D8-46BF-9252-32901E1950E1}"/>
    <dgm:cxn modelId="{4D6CCCA5-575F-457A-BB97-E00D2BC95C34}" type="presOf" srcId="{8E9BFD0A-C039-4FCB-ADB5-9FDED32BC968}" destId="{5C405B8F-27A5-4529-B766-E964315DFA9F}" srcOrd="0" destOrd="0" presId="urn:microsoft.com/office/officeart/2005/8/layout/hierarchy2"/>
    <dgm:cxn modelId="{F765EB25-556E-4412-B72F-D53E449B90B2}" type="presOf" srcId="{B93838B7-5FBC-444D-A256-7C90E608C556}" destId="{5CF556B3-C70F-46AB-A0CD-A5FB58AA4E3D}" srcOrd="0" destOrd="0" presId="urn:microsoft.com/office/officeart/2005/8/layout/hierarchy2"/>
    <dgm:cxn modelId="{4A0A0326-E64C-4E1A-8A99-FFB324094172}" type="presOf" srcId="{8E9BFD0A-C039-4FCB-ADB5-9FDED32BC968}" destId="{A16EC794-E2B7-49E6-BEF2-EC017C2B4860}" srcOrd="1" destOrd="0" presId="urn:microsoft.com/office/officeart/2005/8/layout/hierarchy2"/>
    <dgm:cxn modelId="{B62C6E2C-E551-4720-BEE6-7E80BC62777C}" type="presOf" srcId="{6C8D6AE0-B592-4A0D-9CB4-B1C7574A7995}" destId="{0B6F7730-28A3-4830-81EC-BDD4A7998E01}" srcOrd="1" destOrd="0" presId="urn:microsoft.com/office/officeart/2005/8/layout/hierarchy2"/>
    <dgm:cxn modelId="{95EC78BA-7832-4509-ABD4-7D634534DEA6}" srcId="{51D08088-CE24-4351-911A-446E47849BA8}" destId="{BF585F2C-7A18-430B-ACD8-3D98320CAD6B}" srcOrd="1" destOrd="0" parTransId="{84076E8B-51F9-430D-88B6-82F7FBD665B5}" sibTransId="{D929B721-B43E-44A9-8534-5E20997D2513}"/>
    <dgm:cxn modelId="{1BC80537-B1ED-4269-9765-D230B577C49A}" type="presOf" srcId="{E64F80B3-2217-4B54-9AEA-2A28A56FEDED}" destId="{D1D63429-6988-4124-83C6-A8AAD4A02CC3}" srcOrd="0" destOrd="0" presId="urn:microsoft.com/office/officeart/2005/8/layout/hierarchy2"/>
    <dgm:cxn modelId="{3E41FAC6-BE81-42A5-A472-265D1D5F456F}" type="presOf" srcId="{32148FF5-C658-4B04-B1D1-EF1D7FEB302B}" destId="{01C2B481-D7AF-42F5-A884-C475CC4CD149}" srcOrd="1" destOrd="0" presId="urn:microsoft.com/office/officeart/2005/8/layout/hierarchy2"/>
    <dgm:cxn modelId="{AFFBF60A-0C9E-4985-B82F-6981E8DDDBF7}" type="presOf" srcId="{08B64510-3549-4788-9676-1CC66D5548BB}" destId="{0B5C7D4A-EC10-46D3-A80F-A3A5427ED4C0}" srcOrd="1" destOrd="0" presId="urn:microsoft.com/office/officeart/2005/8/layout/hierarchy2"/>
    <dgm:cxn modelId="{214A2D90-5FCD-4A43-998C-B744B59A1FEE}" type="presOf" srcId="{EF9E58E1-99D8-47F5-A323-7D531C1A582F}" destId="{F90907A8-C88A-493C-867F-B2F954FDA3C7}" srcOrd="1" destOrd="0" presId="urn:microsoft.com/office/officeart/2005/8/layout/hierarchy2"/>
    <dgm:cxn modelId="{E838778F-F45E-4E37-8D94-06F361430E05}" type="presOf" srcId="{84076E8B-51F9-430D-88B6-82F7FBD665B5}" destId="{E3A5BAC6-8C2E-4773-B685-BB1949EA588C}" srcOrd="1" destOrd="0" presId="urn:microsoft.com/office/officeart/2005/8/layout/hierarchy2"/>
    <dgm:cxn modelId="{DC1690DC-57E8-4934-BE46-1F583E1DE069}" type="presOf" srcId="{41F701C1-AB6B-4534-BBCD-65EF4FCA0FF5}" destId="{997C16F2-0CAE-45CD-94A6-D4A95FA1E042}" srcOrd="1" destOrd="0" presId="urn:microsoft.com/office/officeart/2005/8/layout/hierarchy2"/>
    <dgm:cxn modelId="{2BE0568B-28D6-4303-B0A5-5BE9D1F85D6B}" srcId="{51D08088-CE24-4351-911A-446E47849BA8}" destId="{DEF60B52-25E8-45E3-9A09-4FE0B7AEC98D}" srcOrd="0" destOrd="0" parTransId="{8E9BFD0A-C039-4FCB-ADB5-9FDED32BC968}" sibTransId="{27A03842-FA66-4672-94FF-122EA7305481}"/>
    <dgm:cxn modelId="{4C0DCC2D-AB08-4C99-B1C7-5A3151029A35}" type="presOf" srcId="{41F701C1-AB6B-4534-BBCD-65EF4FCA0FF5}" destId="{F8919B99-9AF3-41AD-86D7-757D388A7A26}" srcOrd="0" destOrd="0" presId="urn:microsoft.com/office/officeart/2005/8/layout/hierarchy2"/>
    <dgm:cxn modelId="{A4587BEE-6719-4D67-8A85-54E7BC560C7B}" srcId="{FD33CB7D-0CFA-4123-8088-35E1BAB61094}" destId="{90E0FCFF-F99F-46AD-9B30-A64FF29D7AE9}" srcOrd="0" destOrd="0" parTransId="{48A6C4E0-4144-4D58-BC99-DA8BCC58B999}" sibTransId="{02822AE3-DB8D-4856-B822-42C48CB0C02F}"/>
    <dgm:cxn modelId="{266619A3-34E3-4F22-9355-F9CD105BDC2A}" type="presOf" srcId="{CE713C6A-5D2F-41C5-9CED-7E0706E79594}" destId="{A5B526D0-92CC-4DFA-8BDB-CC84869CCB24}" srcOrd="0" destOrd="0" presId="urn:microsoft.com/office/officeart/2005/8/layout/hierarchy2"/>
    <dgm:cxn modelId="{64D924F1-6DE1-481A-A563-EC9F584E0B12}" srcId="{AE7C1E1E-1DB4-439D-BE4A-BE5AECF203D6}" destId="{FD33CB7D-0CFA-4123-8088-35E1BAB61094}" srcOrd="0" destOrd="0" parTransId="{E64F80B3-2217-4B54-9AEA-2A28A56FEDED}" sibTransId="{ECF9C6F7-0CD5-40E2-B39F-65607DCB0AFE}"/>
    <dgm:cxn modelId="{5FD6C47F-47FC-4E55-8DB9-534115B8EE34}" type="presOf" srcId="{32148FF5-C658-4B04-B1D1-EF1D7FEB302B}" destId="{C84981A7-BA86-4046-A2D9-E876DB26B204}" srcOrd="0" destOrd="0" presId="urn:microsoft.com/office/officeart/2005/8/layout/hierarchy2"/>
    <dgm:cxn modelId="{925F6557-AE11-4656-9F68-BD1DF49E01D0}" type="presOf" srcId="{EB566AE8-920D-4231-AEA8-DA3EB51A7773}" destId="{A05EE5B6-B96D-47E1-B8C5-D61DEBBA0C0B}" srcOrd="0" destOrd="0" presId="urn:microsoft.com/office/officeart/2005/8/layout/hierarchy2"/>
    <dgm:cxn modelId="{B36E453D-687A-40E6-9B42-597EA19C6B5F}" srcId="{FD33CB7D-0CFA-4123-8088-35E1BAB61094}" destId="{CC30DE32-949E-45DB-A4D1-B7CF6C1182B3}" srcOrd="2" destOrd="0" parTransId="{EB566AE8-920D-4231-AEA8-DA3EB51A7773}" sibTransId="{B548CA1D-6040-451A-9563-83BC88DF20ED}"/>
    <dgm:cxn modelId="{B71EB433-2A3D-4206-9EEF-41D81C8B4CED}" type="presOf" srcId="{EB566AE8-920D-4231-AEA8-DA3EB51A7773}" destId="{63B28711-0D99-4A40-B6D7-273973F00FC2}" srcOrd="1" destOrd="0" presId="urn:microsoft.com/office/officeart/2005/8/layout/hierarchy2"/>
    <dgm:cxn modelId="{915201E5-3E6E-41B6-87F4-BC4DCA842EAE}" srcId="{DEF60B52-25E8-45E3-9A09-4FE0B7AEC98D}" destId="{CE713C6A-5D2F-41C5-9CED-7E0706E79594}" srcOrd="0" destOrd="0" parTransId="{997B22A9-7A9A-47F2-A81F-51496B24A70A}" sibTransId="{5C683008-1D88-44EA-BE59-B10203A10A1B}"/>
    <dgm:cxn modelId="{8C761A4B-0255-4851-9C60-B4D5DCAD9C25}" type="presOf" srcId="{2FD38B3C-F7AF-423D-9A03-09F39895E615}" destId="{165D8C3A-801D-4FC7-A203-0FDC4166C808}" srcOrd="0" destOrd="0" presId="urn:microsoft.com/office/officeart/2005/8/layout/hierarchy2"/>
    <dgm:cxn modelId="{CEEC6270-1733-4B87-98D2-CE1E968C0826}" type="presOf" srcId="{AE7C1E1E-1DB4-439D-BE4A-BE5AECF203D6}" destId="{AD5344C5-AC06-4D6F-A71E-BEC760175C5E}" srcOrd="0" destOrd="0" presId="urn:microsoft.com/office/officeart/2005/8/layout/hierarchy2"/>
    <dgm:cxn modelId="{470E36CF-F73D-4B00-AC72-F85FC243D1EE}" type="presOf" srcId="{D49C76B9-9E92-43AA-8116-19290E589E76}" destId="{021E59B9-7AB5-46B9-8B50-F8DCE1E8C5F4}" srcOrd="0" destOrd="0" presId="urn:microsoft.com/office/officeart/2005/8/layout/hierarchy2"/>
    <dgm:cxn modelId="{86BA717B-11DA-4BBE-9173-22FEC044F95B}" type="presOf" srcId="{FD299C1D-C091-4EFD-B618-B3D4397D3F3F}" destId="{A0356657-9685-4996-A7CA-CA8544F3820D}" srcOrd="1" destOrd="0" presId="urn:microsoft.com/office/officeart/2005/8/layout/hierarchy2"/>
    <dgm:cxn modelId="{9173CDFE-037B-4159-839A-DAFF135FC9B8}" type="presOf" srcId="{997B22A9-7A9A-47F2-A81F-51496B24A70A}" destId="{FB2FCD18-76B6-492D-9870-7E618187F42D}" srcOrd="1" destOrd="0" presId="urn:microsoft.com/office/officeart/2005/8/layout/hierarchy2"/>
    <dgm:cxn modelId="{0143D28B-B741-4663-AF15-B3BFA75E8950}" type="presOf" srcId="{27D8A2A3-364E-4EBC-94D2-693AC1EB6A5F}" destId="{E60C5E08-2979-40A3-AF23-822C3301CBCB}" srcOrd="1" destOrd="0" presId="urn:microsoft.com/office/officeart/2005/8/layout/hierarchy2"/>
    <dgm:cxn modelId="{920ECA7A-462F-486B-9CA8-84BE12D26C3A}" type="presOf" srcId="{84076E8B-51F9-430D-88B6-82F7FBD665B5}" destId="{638A594B-EB8C-48EF-AD7B-62AB385114F5}" srcOrd="0" destOrd="0" presId="urn:microsoft.com/office/officeart/2005/8/layout/hierarchy2"/>
    <dgm:cxn modelId="{43D5F635-4487-480A-B189-B6EDC036951B}" srcId="{DEF60B52-25E8-45E3-9A09-4FE0B7AEC98D}" destId="{D49C76B9-9E92-43AA-8116-19290E589E76}" srcOrd="1" destOrd="0" parTransId="{FD299C1D-C091-4EFD-B618-B3D4397D3F3F}" sibTransId="{F60223E2-C0D5-4FD8-931B-9FC9ABBACDBE}"/>
    <dgm:cxn modelId="{CB881F44-57DE-4070-AC1E-9ACA56E50484}" type="presOf" srcId="{2FD38B3C-F7AF-423D-9A03-09F39895E615}" destId="{5000CCD5-CE23-40BA-A435-DCA65BD58E03}" srcOrd="1" destOrd="0" presId="urn:microsoft.com/office/officeart/2005/8/layout/hierarchy2"/>
    <dgm:cxn modelId="{C52E42D6-BB17-433B-81FF-8063B2F01CBE}" type="presOf" srcId="{90E0FCFF-F99F-46AD-9B30-A64FF29D7AE9}" destId="{CB4B2F64-68CA-4E1B-8642-9B025130B600}" srcOrd="0" destOrd="0" presId="urn:microsoft.com/office/officeart/2005/8/layout/hierarchy2"/>
    <dgm:cxn modelId="{1828586D-CC69-4056-AF47-C6985110952C}" type="presOf" srcId="{997B22A9-7A9A-47F2-A81F-51496B24A70A}" destId="{D87CAD9C-6C40-48CD-9F6D-FA10FDE293AB}" srcOrd="0" destOrd="0" presId="urn:microsoft.com/office/officeart/2005/8/layout/hierarchy2"/>
    <dgm:cxn modelId="{D093AE20-0496-48EB-95D8-FC6A67DA49E0}" srcId="{2B34C0D0-0427-4FCF-B0CE-F88159005310}" destId="{67B957ED-B652-4F6F-B5C3-29C926605502}" srcOrd="1" destOrd="0" parTransId="{41F701C1-AB6B-4534-BBCD-65EF4FCA0FF5}" sibTransId="{EDEF3758-89F3-4EE6-BB14-CA9F8059F6A4}"/>
    <dgm:cxn modelId="{18D9B636-76E1-43EC-A47E-9082EA98297A}" srcId="{FD33CB7D-0CFA-4123-8088-35E1BAB61094}" destId="{B73E0221-3AB0-4846-8F18-0FEC41E4DF76}" srcOrd="1" destOrd="0" parTransId="{27D8A2A3-364E-4EBC-94D2-693AC1EB6A5F}" sibTransId="{8518D4D3-A2F6-47C5-96CB-4F4EF2CFA07F}"/>
    <dgm:cxn modelId="{6D5E968D-A69A-490B-868E-5625FEF44316}" srcId="{67B957ED-B652-4F6F-B5C3-29C926605502}" destId="{CB6D139A-E2F2-44A0-A928-E19864FEDBFF}" srcOrd="2" destOrd="0" parTransId="{32148FF5-C658-4B04-B1D1-EF1D7FEB302B}" sibTransId="{244016DC-AE6C-4D9D-A3E2-DFF03DDF6BDF}"/>
    <dgm:cxn modelId="{5613D715-96B3-44A5-A660-E40181DE61E0}" type="presOf" srcId="{844012A5-1A2C-44F9-8F8C-504262B6F3FA}" destId="{686015E4-624F-4645-AB83-C5F169247764}" srcOrd="0" destOrd="0" presId="urn:microsoft.com/office/officeart/2005/8/layout/hierarchy2"/>
    <dgm:cxn modelId="{635B26DF-1590-462F-B02D-69FF5CC8C403}" type="presOf" srcId="{B93838B7-5FBC-444D-A256-7C90E608C556}" destId="{4B9169A5-7B5C-4754-AD08-306A58D0E00C}" srcOrd="1" destOrd="0" presId="urn:microsoft.com/office/officeart/2005/8/layout/hierarchy2"/>
    <dgm:cxn modelId="{8FEFBA25-5EE4-40BD-AA6B-A2C0EC584E86}" type="presOf" srcId="{DEF60B52-25E8-45E3-9A09-4FE0B7AEC98D}" destId="{13CF11C2-5ECD-4167-8D6D-B393DC1B1968}" srcOrd="0" destOrd="0" presId="urn:microsoft.com/office/officeart/2005/8/layout/hierarchy2"/>
    <dgm:cxn modelId="{B534BBF4-6F3E-45F9-B889-AE5DE8DA64E6}" type="presOf" srcId="{6C8D6AE0-B592-4A0D-9CB4-B1C7574A7995}" destId="{7C490B60-FA8D-484A-836F-826884A4144C}" srcOrd="0" destOrd="0" presId="urn:microsoft.com/office/officeart/2005/8/layout/hierarchy2"/>
    <dgm:cxn modelId="{FC9D8316-2BCE-4121-82D8-3D932E39A99C}" srcId="{2B34C0D0-0427-4FCF-B0CE-F88159005310}" destId="{9E248D7D-11CF-4651-B633-E49BA1E6C993}" srcOrd="0" destOrd="0" parTransId="{B93838B7-5FBC-444D-A256-7C90E608C556}" sibTransId="{EEE1431D-5EAF-4867-8BBC-78F9D8169B15}"/>
    <dgm:cxn modelId="{D28EA09A-3983-48EA-9885-4DD17D17C893}" srcId="{2B34C0D0-0427-4FCF-B0CE-F88159005310}" destId="{51D08088-CE24-4351-911A-446E47849BA8}" srcOrd="2" destOrd="0" parTransId="{2FD38B3C-F7AF-423D-9A03-09F39895E615}" sibTransId="{AF1FD999-91E3-4B55-A13C-505F92DBDAA2}"/>
    <dgm:cxn modelId="{E69F6835-E8BD-4A27-8394-8E6632634B74}" type="presOf" srcId="{48A6C4E0-4144-4D58-BC99-DA8BCC58B999}" destId="{65F03B46-B937-4053-B00A-811351AC1B45}" srcOrd="0" destOrd="0" presId="urn:microsoft.com/office/officeart/2005/8/layout/hierarchy2"/>
    <dgm:cxn modelId="{159D1D5A-77EA-471A-9E91-916151976A0A}" type="presOf" srcId="{FD299C1D-C091-4EFD-B618-B3D4397D3F3F}" destId="{3EF98639-E38A-4DBA-BD77-E5A2724666A3}" srcOrd="0" destOrd="0" presId="urn:microsoft.com/office/officeart/2005/8/layout/hierarchy2"/>
    <dgm:cxn modelId="{7B6E1C6B-A194-4EE8-8C19-C1CD0003AA46}" type="presOf" srcId="{844012A5-1A2C-44F9-8F8C-504262B6F3FA}" destId="{78BE82F5-C505-4ABC-B861-9F261B4F7A5D}" srcOrd="1" destOrd="0" presId="urn:microsoft.com/office/officeart/2005/8/layout/hierarchy2"/>
    <dgm:cxn modelId="{4F01538D-F26E-4035-B283-DED96FBFF4DF}" type="presParOf" srcId="{1ADB88C2-BE36-4788-A498-65B5A59B4E01}" destId="{A634B3C4-DD48-4825-AD94-C58666848D03}" srcOrd="0" destOrd="0" presId="urn:microsoft.com/office/officeart/2005/8/layout/hierarchy2"/>
    <dgm:cxn modelId="{66B94F08-D11A-402B-ACEF-44ACAD8BF839}" type="presParOf" srcId="{A634B3C4-DD48-4825-AD94-C58666848D03}" destId="{B78E3BE7-5DBC-4AEB-A549-A441E56EDC83}" srcOrd="0" destOrd="0" presId="urn:microsoft.com/office/officeart/2005/8/layout/hierarchy2"/>
    <dgm:cxn modelId="{890C4787-1C96-44A9-BEBF-79917C542A1D}" type="presParOf" srcId="{A634B3C4-DD48-4825-AD94-C58666848D03}" destId="{D421AC58-ABEF-4038-B47A-570571FEC5BD}" srcOrd="1" destOrd="0" presId="urn:microsoft.com/office/officeart/2005/8/layout/hierarchy2"/>
    <dgm:cxn modelId="{1D49B795-15ED-4BCA-A270-DC1304E3815B}" type="presParOf" srcId="{D421AC58-ABEF-4038-B47A-570571FEC5BD}" destId="{5CF556B3-C70F-46AB-A0CD-A5FB58AA4E3D}" srcOrd="0" destOrd="0" presId="urn:microsoft.com/office/officeart/2005/8/layout/hierarchy2"/>
    <dgm:cxn modelId="{F19C0658-0470-4511-945A-D99ABFA11FA2}" type="presParOf" srcId="{5CF556B3-C70F-46AB-A0CD-A5FB58AA4E3D}" destId="{4B9169A5-7B5C-4754-AD08-306A58D0E00C}" srcOrd="0" destOrd="0" presId="urn:microsoft.com/office/officeart/2005/8/layout/hierarchy2"/>
    <dgm:cxn modelId="{0EEB61BA-A9A8-4B05-9FBF-0E4A80D52858}" type="presParOf" srcId="{D421AC58-ABEF-4038-B47A-570571FEC5BD}" destId="{5D537B8A-2285-428D-9C16-0EE7DB3AB130}" srcOrd="1" destOrd="0" presId="urn:microsoft.com/office/officeart/2005/8/layout/hierarchy2"/>
    <dgm:cxn modelId="{71398F53-BF2A-484E-B739-94A42FB39C9A}" type="presParOf" srcId="{5D537B8A-2285-428D-9C16-0EE7DB3AB130}" destId="{BCE6A073-6E02-43E3-A189-D47C8D048586}" srcOrd="0" destOrd="0" presId="urn:microsoft.com/office/officeart/2005/8/layout/hierarchy2"/>
    <dgm:cxn modelId="{7343B8EB-2416-42E4-BB94-113E5D273345}" type="presParOf" srcId="{5D537B8A-2285-428D-9C16-0EE7DB3AB130}" destId="{373204FB-D7AB-4D61-BB96-B32C00322376}" srcOrd="1" destOrd="0" presId="urn:microsoft.com/office/officeart/2005/8/layout/hierarchy2"/>
    <dgm:cxn modelId="{B8D901A4-3163-4F55-ACD3-AF0F27FAAC38}" type="presParOf" srcId="{373204FB-D7AB-4D61-BB96-B32C00322376}" destId="{686015E4-624F-4645-AB83-C5F169247764}" srcOrd="0" destOrd="0" presId="urn:microsoft.com/office/officeart/2005/8/layout/hierarchy2"/>
    <dgm:cxn modelId="{6F98BCE3-1204-4D69-83E9-45D0B42073D1}" type="presParOf" srcId="{686015E4-624F-4645-AB83-C5F169247764}" destId="{78BE82F5-C505-4ABC-B861-9F261B4F7A5D}" srcOrd="0" destOrd="0" presId="urn:microsoft.com/office/officeart/2005/8/layout/hierarchy2"/>
    <dgm:cxn modelId="{EA65D41E-D850-410C-A4B1-F047EF036FCC}" type="presParOf" srcId="{373204FB-D7AB-4D61-BB96-B32C00322376}" destId="{4F9B26D6-C5BC-4A97-A26B-645C220F330A}" srcOrd="1" destOrd="0" presId="urn:microsoft.com/office/officeart/2005/8/layout/hierarchy2"/>
    <dgm:cxn modelId="{7758D744-7B6C-4012-89AA-F12E9A5A24B3}" type="presParOf" srcId="{4F9B26D6-C5BC-4A97-A26B-645C220F330A}" destId="{D972B0AE-F330-4709-8FC1-E386BD696EA9}" srcOrd="0" destOrd="0" presId="urn:microsoft.com/office/officeart/2005/8/layout/hierarchy2"/>
    <dgm:cxn modelId="{19EABA63-33CF-4730-AEAD-F10B822CA5C4}" type="presParOf" srcId="{4F9B26D6-C5BC-4A97-A26B-645C220F330A}" destId="{36C353D1-5B91-4D21-95D0-CC0C92B8688A}" srcOrd="1" destOrd="0" presId="urn:microsoft.com/office/officeart/2005/8/layout/hierarchy2"/>
    <dgm:cxn modelId="{E0742F60-C9C9-4D22-9B36-7EBFA5DB0EFC}" type="presParOf" srcId="{D421AC58-ABEF-4038-B47A-570571FEC5BD}" destId="{F8919B99-9AF3-41AD-86D7-757D388A7A26}" srcOrd="2" destOrd="0" presId="urn:microsoft.com/office/officeart/2005/8/layout/hierarchy2"/>
    <dgm:cxn modelId="{1C2A3996-C6FD-4202-8FB4-69D0F2F90A34}" type="presParOf" srcId="{F8919B99-9AF3-41AD-86D7-757D388A7A26}" destId="{997C16F2-0CAE-45CD-94A6-D4A95FA1E042}" srcOrd="0" destOrd="0" presId="urn:microsoft.com/office/officeart/2005/8/layout/hierarchy2"/>
    <dgm:cxn modelId="{68EA9BA6-BCC2-4328-9163-A20283A802B0}" type="presParOf" srcId="{D421AC58-ABEF-4038-B47A-570571FEC5BD}" destId="{2B1E92B5-9243-4016-927E-571A5B5A1284}" srcOrd="3" destOrd="0" presId="urn:microsoft.com/office/officeart/2005/8/layout/hierarchy2"/>
    <dgm:cxn modelId="{E80488CD-B2EA-49D0-9C23-EB2E2C2E3A73}" type="presParOf" srcId="{2B1E92B5-9243-4016-927E-571A5B5A1284}" destId="{6FC7BD8A-EB7C-4249-964E-6968596950E4}" srcOrd="0" destOrd="0" presId="urn:microsoft.com/office/officeart/2005/8/layout/hierarchy2"/>
    <dgm:cxn modelId="{500696B2-8335-443D-93C6-41D6CBDA09A4}" type="presParOf" srcId="{2B1E92B5-9243-4016-927E-571A5B5A1284}" destId="{D36734C4-6015-459C-B2ED-6CE55AA5FB79}" srcOrd="1" destOrd="0" presId="urn:microsoft.com/office/officeart/2005/8/layout/hierarchy2"/>
    <dgm:cxn modelId="{2F24AF95-3302-4192-8830-52A472E00ADF}" type="presParOf" srcId="{D36734C4-6015-459C-B2ED-6CE55AA5FB79}" destId="{9E4E5924-8B10-4FB3-B0C7-24C989EAAD5E}" srcOrd="0" destOrd="0" presId="urn:microsoft.com/office/officeart/2005/8/layout/hierarchy2"/>
    <dgm:cxn modelId="{783E0B84-8121-4021-840E-4969630419A5}" type="presParOf" srcId="{9E4E5924-8B10-4FB3-B0C7-24C989EAAD5E}" destId="{0B5C7D4A-EC10-46D3-A80F-A3A5427ED4C0}" srcOrd="0" destOrd="0" presId="urn:microsoft.com/office/officeart/2005/8/layout/hierarchy2"/>
    <dgm:cxn modelId="{17247CF6-8F85-4371-909E-6B8AF0A8AA48}" type="presParOf" srcId="{D36734C4-6015-459C-B2ED-6CE55AA5FB79}" destId="{4CC47144-263C-4FE7-A12B-AD98860ADE65}" srcOrd="1" destOrd="0" presId="urn:microsoft.com/office/officeart/2005/8/layout/hierarchy2"/>
    <dgm:cxn modelId="{14C97B40-71C7-4E02-BA7F-3530B29F3384}" type="presParOf" srcId="{4CC47144-263C-4FE7-A12B-AD98860ADE65}" destId="{D9BEB6BE-8A86-4D87-9CF4-F1555AA1A74F}" srcOrd="0" destOrd="0" presId="urn:microsoft.com/office/officeart/2005/8/layout/hierarchy2"/>
    <dgm:cxn modelId="{5CD95F7A-149A-4A86-876D-CEDCCA19C0CC}" type="presParOf" srcId="{4CC47144-263C-4FE7-A12B-AD98860ADE65}" destId="{CCD6D89E-A90C-4D02-94F2-6471D5A30CE3}" srcOrd="1" destOrd="0" presId="urn:microsoft.com/office/officeart/2005/8/layout/hierarchy2"/>
    <dgm:cxn modelId="{70510381-B374-4252-B580-71F9201CA54D}" type="presParOf" srcId="{D36734C4-6015-459C-B2ED-6CE55AA5FB79}" destId="{AFB94BFB-64BA-4921-B612-263118293893}" srcOrd="2" destOrd="0" presId="urn:microsoft.com/office/officeart/2005/8/layout/hierarchy2"/>
    <dgm:cxn modelId="{9B801BDE-CBB9-4A49-8A6D-B4C1D9105218}" type="presParOf" srcId="{AFB94BFB-64BA-4921-B612-263118293893}" destId="{F90907A8-C88A-493C-867F-B2F954FDA3C7}" srcOrd="0" destOrd="0" presId="urn:microsoft.com/office/officeart/2005/8/layout/hierarchy2"/>
    <dgm:cxn modelId="{FA01EE2F-869C-4244-BEF3-E9E0F815937A}" type="presParOf" srcId="{D36734C4-6015-459C-B2ED-6CE55AA5FB79}" destId="{C105F1A9-2262-4379-86C0-C4E674AF38B9}" srcOrd="3" destOrd="0" presId="urn:microsoft.com/office/officeart/2005/8/layout/hierarchy2"/>
    <dgm:cxn modelId="{3FED4180-37E0-4517-949C-8A0D4D09BC28}" type="presParOf" srcId="{C105F1A9-2262-4379-86C0-C4E674AF38B9}" destId="{76C44328-C429-4B8E-8943-749D68B41096}" srcOrd="0" destOrd="0" presId="urn:microsoft.com/office/officeart/2005/8/layout/hierarchy2"/>
    <dgm:cxn modelId="{E4BEFEED-F425-4933-854F-CF5ADC3987A6}" type="presParOf" srcId="{C105F1A9-2262-4379-86C0-C4E674AF38B9}" destId="{AF5EFFF8-BDDB-45B4-99EA-7E10AC5FE44F}" srcOrd="1" destOrd="0" presId="urn:microsoft.com/office/officeart/2005/8/layout/hierarchy2"/>
    <dgm:cxn modelId="{85586193-F7E0-44D5-984E-724150D11F42}" type="presParOf" srcId="{D36734C4-6015-459C-B2ED-6CE55AA5FB79}" destId="{C84981A7-BA86-4046-A2D9-E876DB26B204}" srcOrd="4" destOrd="0" presId="urn:microsoft.com/office/officeart/2005/8/layout/hierarchy2"/>
    <dgm:cxn modelId="{260E6A77-4D6A-4BE1-866C-237153E60407}" type="presParOf" srcId="{C84981A7-BA86-4046-A2D9-E876DB26B204}" destId="{01C2B481-D7AF-42F5-A884-C475CC4CD149}" srcOrd="0" destOrd="0" presId="urn:microsoft.com/office/officeart/2005/8/layout/hierarchy2"/>
    <dgm:cxn modelId="{9E5BF4CA-C57E-44D0-B59F-9A1547282215}" type="presParOf" srcId="{D36734C4-6015-459C-B2ED-6CE55AA5FB79}" destId="{99F69C55-BCEA-4F67-8331-885DDE120010}" srcOrd="5" destOrd="0" presId="urn:microsoft.com/office/officeart/2005/8/layout/hierarchy2"/>
    <dgm:cxn modelId="{627C5F5A-3E5D-4F87-B5E5-73F803493D9F}" type="presParOf" srcId="{99F69C55-BCEA-4F67-8331-885DDE120010}" destId="{F4A9E439-F6C5-46D3-B0C7-2C040181C6A4}" srcOrd="0" destOrd="0" presId="urn:microsoft.com/office/officeart/2005/8/layout/hierarchy2"/>
    <dgm:cxn modelId="{6036AC9D-518A-4735-BBD6-99DFEB1BE518}" type="presParOf" srcId="{99F69C55-BCEA-4F67-8331-885DDE120010}" destId="{36A84FAB-093E-4375-8430-56846BCD72F4}" srcOrd="1" destOrd="0" presId="urn:microsoft.com/office/officeart/2005/8/layout/hierarchy2"/>
    <dgm:cxn modelId="{0E448F2A-ACA6-4FA5-8C46-8021083EEBA0}" type="presParOf" srcId="{D421AC58-ABEF-4038-B47A-570571FEC5BD}" destId="{165D8C3A-801D-4FC7-A203-0FDC4166C808}" srcOrd="4" destOrd="0" presId="urn:microsoft.com/office/officeart/2005/8/layout/hierarchy2"/>
    <dgm:cxn modelId="{F14BFB1C-702B-4A30-940D-B34F1550B062}" type="presParOf" srcId="{165D8C3A-801D-4FC7-A203-0FDC4166C808}" destId="{5000CCD5-CE23-40BA-A435-DCA65BD58E03}" srcOrd="0" destOrd="0" presId="urn:microsoft.com/office/officeart/2005/8/layout/hierarchy2"/>
    <dgm:cxn modelId="{9C629D8A-5BA6-4773-9ADB-41BC5D13875C}" type="presParOf" srcId="{D421AC58-ABEF-4038-B47A-570571FEC5BD}" destId="{5D3EE9DE-9856-4E10-A9CD-ACF81CBABF4A}" srcOrd="5" destOrd="0" presId="urn:microsoft.com/office/officeart/2005/8/layout/hierarchy2"/>
    <dgm:cxn modelId="{2AAFF3B9-94AC-4BFF-AA55-52ADC7476BFF}" type="presParOf" srcId="{5D3EE9DE-9856-4E10-A9CD-ACF81CBABF4A}" destId="{BC7151B0-FF63-4A92-85D7-38E8C3A7F946}" srcOrd="0" destOrd="0" presId="urn:microsoft.com/office/officeart/2005/8/layout/hierarchy2"/>
    <dgm:cxn modelId="{E2DC2C96-D0EA-4217-81B1-D68A7774E283}" type="presParOf" srcId="{5D3EE9DE-9856-4E10-A9CD-ACF81CBABF4A}" destId="{E2E755E9-EA83-42CC-B1EB-57D7BE69D5DF}" srcOrd="1" destOrd="0" presId="urn:microsoft.com/office/officeart/2005/8/layout/hierarchy2"/>
    <dgm:cxn modelId="{95A1100E-4F72-4CAF-8599-5B39F08729BF}" type="presParOf" srcId="{E2E755E9-EA83-42CC-B1EB-57D7BE69D5DF}" destId="{5C405B8F-27A5-4529-B766-E964315DFA9F}" srcOrd="0" destOrd="0" presId="urn:microsoft.com/office/officeart/2005/8/layout/hierarchy2"/>
    <dgm:cxn modelId="{99DF6A03-E555-4552-8642-6FE057D377A5}" type="presParOf" srcId="{5C405B8F-27A5-4529-B766-E964315DFA9F}" destId="{A16EC794-E2B7-49E6-BEF2-EC017C2B4860}" srcOrd="0" destOrd="0" presId="urn:microsoft.com/office/officeart/2005/8/layout/hierarchy2"/>
    <dgm:cxn modelId="{412C2870-BA39-417D-9BD7-EED88B92C533}" type="presParOf" srcId="{E2E755E9-EA83-42CC-B1EB-57D7BE69D5DF}" destId="{53240970-EEE6-4412-91EE-4639B9308680}" srcOrd="1" destOrd="0" presId="urn:microsoft.com/office/officeart/2005/8/layout/hierarchy2"/>
    <dgm:cxn modelId="{A6A4CCEC-D0EF-491F-A9CC-725C46E97D54}" type="presParOf" srcId="{53240970-EEE6-4412-91EE-4639B9308680}" destId="{13CF11C2-5ECD-4167-8D6D-B393DC1B1968}" srcOrd="0" destOrd="0" presId="urn:microsoft.com/office/officeart/2005/8/layout/hierarchy2"/>
    <dgm:cxn modelId="{82010244-FEDF-4069-94BA-7B2D65B7005B}" type="presParOf" srcId="{53240970-EEE6-4412-91EE-4639B9308680}" destId="{FBBA6785-E241-4F9E-B032-ACCBDFF36D8B}" srcOrd="1" destOrd="0" presId="urn:microsoft.com/office/officeart/2005/8/layout/hierarchy2"/>
    <dgm:cxn modelId="{67112F53-D21F-4C4D-9381-973E577D95BC}" type="presParOf" srcId="{FBBA6785-E241-4F9E-B032-ACCBDFF36D8B}" destId="{D87CAD9C-6C40-48CD-9F6D-FA10FDE293AB}" srcOrd="0" destOrd="0" presId="urn:microsoft.com/office/officeart/2005/8/layout/hierarchy2"/>
    <dgm:cxn modelId="{085494B7-203A-4620-A70F-974D7FDAA765}" type="presParOf" srcId="{D87CAD9C-6C40-48CD-9F6D-FA10FDE293AB}" destId="{FB2FCD18-76B6-492D-9870-7E618187F42D}" srcOrd="0" destOrd="0" presId="urn:microsoft.com/office/officeart/2005/8/layout/hierarchy2"/>
    <dgm:cxn modelId="{C3423EFD-B455-4F2F-9C53-BFA6740CACCF}" type="presParOf" srcId="{FBBA6785-E241-4F9E-B032-ACCBDFF36D8B}" destId="{4585978C-DCE9-47F8-890F-1A4444C285EC}" srcOrd="1" destOrd="0" presId="urn:microsoft.com/office/officeart/2005/8/layout/hierarchy2"/>
    <dgm:cxn modelId="{6ACF71C1-E2A6-4DA6-9743-A8DEC9B6AD73}" type="presParOf" srcId="{4585978C-DCE9-47F8-890F-1A4444C285EC}" destId="{A5B526D0-92CC-4DFA-8BDB-CC84869CCB24}" srcOrd="0" destOrd="0" presId="urn:microsoft.com/office/officeart/2005/8/layout/hierarchy2"/>
    <dgm:cxn modelId="{39FF427B-42AF-41A3-BAD2-C24015409827}" type="presParOf" srcId="{4585978C-DCE9-47F8-890F-1A4444C285EC}" destId="{513C4D6E-178A-469F-B625-E1959C15CDD2}" srcOrd="1" destOrd="0" presId="urn:microsoft.com/office/officeart/2005/8/layout/hierarchy2"/>
    <dgm:cxn modelId="{C24C056F-02EC-40F4-8C6A-A7B3F74BFE5E}" type="presParOf" srcId="{FBBA6785-E241-4F9E-B032-ACCBDFF36D8B}" destId="{3EF98639-E38A-4DBA-BD77-E5A2724666A3}" srcOrd="2" destOrd="0" presId="urn:microsoft.com/office/officeart/2005/8/layout/hierarchy2"/>
    <dgm:cxn modelId="{226FF21B-DA17-4108-959F-3EA6BD34D5A6}" type="presParOf" srcId="{3EF98639-E38A-4DBA-BD77-E5A2724666A3}" destId="{A0356657-9685-4996-A7CA-CA8544F3820D}" srcOrd="0" destOrd="0" presId="urn:microsoft.com/office/officeart/2005/8/layout/hierarchy2"/>
    <dgm:cxn modelId="{B7E7AD77-26F8-44AC-B373-E13E36ED2886}" type="presParOf" srcId="{FBBA6785-E241-4F9E-B032-ACCBDFF36D8B}" destId="{9D4E7254-AC4B-4227-8B91-9EF8ADEB476C}" srcOrd="3" destOrd="0" presId="urn:microsoft.com/office/officeart/2005/8/layout/hierarchy2"/>
    <dgm:cxn modelId="{14AE0AE6-363F-4CDD-964A-1A0CD7667906}" type="presParOf" srcId="{9D4E7254-AC4B-4227-8B91-9EF8ADEB476C}" destId="{021E59B9-7AB5-46B9-8B50-F8DCE1E8C5F4}" srcOrd="0" destOrd="0" presId="urn:microsoft.com/office/officeart/2005/8/layout/hierarchy2"/>
    <dgm:cxn modelId="{9A8C9B5B-4C38-48D5-BE63-22A062DB82CB}" type="presParOf" srcId="{9D4E7254-AC4B-4227-8B91-9EF8ADEB476C}" destId="{A99DE590-E1CB-4FE8-AEB2-DB709380E189}" srcOrd="1" destOrd="0" presId="urn:microsoft.com/office/officeart/2005/8/layout/hierarchy2"/>
    <dgm:cxn modelId="{72D53391-5D78-4A13-8DDC-151DCCDF0CA9}" type="presParOf" srcId="{E2E755E9-EA83-42CC-B1EB-57D7BE69D5DF}" destId="{638A594B-EB8C-48EF-AD7B-62AB385114F5}" srcOrd="2" destOrd="0" presId="urn:microsoft.com/office/officeart/2005/8/layout/hierarchy2"/>
    <dgm:cxn modelId="{88179F16-5983-4E25-A038-69B7FC3CB207}" type="presParOf" srcId="{638A594B-EB8C-48EF-AD7B-62AB385114F5}" destId="{E3A5BAC6-8C2E-4773-B685-BB1949EA588C}" srcOrd="0" destOrd="0" presId="urn:microsoft.com/office/officeart/2005/8/layout/hierarchy2"/>
    <dgm:cxn modelId="{7A6C5B21-8205-4F04-BB58-690C4497540A}" type="presParOf" srcId="{E2E755E9-EA83-42CC-B1EB-57D7BE69D5DF}" destId="{53ABFED2-9CF4-4C3B-97CC-E96C1397559B}" srcOrd="3" destOrd="0" presId="urn:microsoft.com/office/officeart/2005/8/layout/hierarchy2"/>
    <dgm:cxn modelId="{C5E2113F-8F5E-48EE-AD37-AB8F8343DE8D}" type="presParOf" srcId="{53ABFED2-9CF4-4C3B-97CC-E96C1397559B}" destId="{E2DDEE3C-4EBF-4543-B893-A591FCF63B68}" srcOrd="0" destOrd="0" presId="urn:microsoft.com/office/officeart/2005/8/layout/hierarchy2"/>
    <dgm:cxn modelId="{165549E9-B3CD-48AB-9956-1A28980F746A}" type="presParOf" srcId="{53ABFED2-9CF4-4C3B-97CC-E96C1397559B}" destId="{A06FDD30-AFE2-459B-B31E-8E3AB4FD45DA}" srcOrd="1" destOrd="0" presId="urn:microsoft.com/office/officeart/2005/8/layout/hierarchy2"/>
    <dgm:cxn modelId="{C269BFD8-CEC5-4FDA-AF41-3F3799711E71}" type="presParOf" srcId="{D421AC58-ABEF-4038-B47A-570571FEC5BD}" destId="{7C490B60-FA8D-484A-836F-826884A4144C}" srcOrd="6" destOrd="0" presId="urn:microsoft.com/office/officeart/2005/8/layout/hierarchy2"/>
    <dgm:cxn modelId="{B34647B3-4D04-40F8-85BD-145990ECB0E7}" type="presParOf" srcId="{7C490B60-FA8D-484A-836F-826884A4144C}" destId="{0B6F7730-28A3-4830-81EC-BDD4A7998E01}" srcOrd="0" destOrd="0" presId="urn:microsoft.com/office/officeart/2005/8/layout/hierarchy2"/>
    <dgm:cxn modelId="{55A49C3C-94B1-4B9A-B6A8-671DD1552C57}" type="presParOf" srcId="{D421AC58-ABEF-4038-B47A-570571FEC5BD}" destId="{F7011BE0-ABB9-49EF-8D15-011724D172FA}" srcOrd="7" destOrd="0" presId="urn:microsoft.com/office/officeart/2005/8/layout/hierarchy2"/>
    <dgm:cxn modelId="{C88C0F8F-12D2-4891-9D3E-CA842D0F45F2}" type="presParOf" srcId="{F7011BE0-ABB9-49EF-8D15-011724D172FA}" destId="{AD5344C5-AC06-4D6F-A71E-BEC760175C5E}" srcOrd="0" destOrd="0" presId="urn:microsoft.com/office/officeart/2005/8/layout/hierarchy2"/>
    <dgm:cxn modelId="{DF4A3C6A-2694-4973-8066-E41E9E1E2E63}" type="presParOf" srcId="{F7011BE0-ABB9-49EF-8D15-011724D172FA}" destId="{0D067490-0075-4824-A42B-8F23E676DD0E}" srcOrd="1" destOrd="0" presId="urn:microsoft.com/office/officeart/2005/8/layout/hierarchy2"/>
    <dgm:cxn modelId="{DDA00A85-8101-4FF5-A85F-C07937DEC18C}" type="presParOf" srcId="{0D067490-0075-4824-A42B-8F23E676DD0E}" destId="{D1D63429-6988-4124-83C6-A8AAD4A02CC3}" srcOrd="0" destOrd="0" presId="urn:microsoft.com/office/officeart/2005/8/layout/hierarchy2"/>
    <dgm:cxn modelId="{E0E35314-B1B6-4904-82E9-8AA3B13C45A6}" type="presParOf" srcId="{D1D63429-6988-4124-83C6-A8AAD4A02CC3}" destId="{8BD9BF80-89D0-4D10-BB38-297A4899842D}" srcOrd="0" destOrd="0" presId="urn:microsoft.com/office/officeart/2005/8/layout/hierarchy2"/>
    <dgm:cxn modelId="{CE93B48E-1037-49AD-B2B6-7A0BEE97C848}" type="presParOf" srcId="{0D067490-0075-4824-A42B-8F23E676DD0E}" destId="{9AC2E120-1C86-4ECD-8B7B-C18D744BE8C0}" srcOrd="1" destOrd="0" presId="urn:microsoft.com/office/officeart/2005/8/layout/hierarchy2"/>
    <dgm:cxn modelId="{36207B2A-3BD2-4D52-BC6B-CDDF2FB51399}" type="presParOf" srcId="{9AC2E120-1C86-4ECD-8B7B-C18D744BE8C0}" destId="{B0E6AFAE-3D33-4058-9B43-A6B555118481}" srcOrd="0" destOrd="0" presId="urn:microsoft.com/office/officeart/2005/8/layout/hierarchy2"/>
    <dgm:cxn modelId="{0627CD28-8398-4BFF-9193-BA87143C2F88}" type="presParOf" srcId="{9AC2E120-1C86-4ECD-8B7B-C18D744BE8C0}" destId="{8F8288B1-FED4-4374-8028-AE148564A37D}" srcOrd="1" destOrd="0" presId="urn:microsoft.com/office/officeart/2005/8/layout/hierarchy2"/>
    <dgm:cxn modelId="{C0729EB4-077D-4D27-85EC-68661D497F34}" type="presParOf" srcId="{8F8288B1-FED4-4374-8028-AE148564A37D}" destId="{65F03B46-B937-4053-B00A-811351AC1B45}" srcOrd="0" destOrd="0" presId="urn:microsoft.com/office/officeart/2005/8/layout/hierarchy2"/>
    <dgm:cxn modelId="{62B67450-488B-4C51-ACF4-F9442AD229F4}" type="presParOf" srcId="{65F03B46-B937-4053-B00A-811351AC1B45}" destId="{489DD955-8D67-4455-ADE0-0C69D7C92C47}" srcOrd="0" destOrd="0" presId="urn:microsoft.com/office/officeart/2005/8/layout/hierarchy2"/>
    <dgm:cxn modelId="{7D7448E6-5447-4994-85F6-39EA98837238}" type="presParOf" srcId="{8F8288B1-FED4-4374-8028-AE148564A37D}" destId="{5D108640-9A0F-437E-84DE-168836E530B3}" srcOrd="1" destOrd="0" presId="urn:microsoft.com/office/officeart/2005/8/layout/hierarchy2"/>
    <dgm:cxn modelId="{FC420331-BD57-464F-958B-FB830DA10F4F}" type="presParOf" srcId="{5D108640-9A0F-437E-84DE-168836E530B3}" destId="{CB4B2F64-68CA-4E1B-8642-9B025130B600}" srcOrd="0" destOrd="0" presId="urn:microsoft.com/office/officeart/2005/8/layout/hierarchy2"/>
    <dgm:cxn modelId="{B5AC0A61-9040-4CAC-B5E8-68C90E9FA0F8}" type="presParOf" srcId="{5D108640-9A0F-437E-84DE-168836E530B3}" destId="{AE602A7B-C472-4A17-8F24-30350B962241}" srcOrd="1" destOrd="0" presId="urn:microsoft.com/office/officeart/2005/8/layout/hierarchy2"/>
    <dgm:cxn modelId="{FA02C014-429D-47A5-8A40-141533E031C6}" type="presParOf" srcId="{8F8288B1-FED4-4374-8028-AE148564A37D}" destId="{2C6E7341-DE1F-42A7-934D-94A46291CD5D}" srcOrd="2" destOrd="0" presId="urn:microsoft.com/office/officeart/2005/8/layout/hierarchy2"/>
    <dgm:cxn modelId="{6EF1769C-C68E-4C52-86CF-1E3A9431F27F}" type="presParOf" srcId="{2C6E7341-DE1F-42A7-934D-94A46291CD5D}" destId="{E60C5E08-2979-40A3-AF23-822C3301CBCB}" srcOrd="0" destOrd="0" presId="urn:microsoft.com/office/officeart/2005/8/layout/hierarchy2"/>
    <dgm:cxn modelId="{15A18290-1952-49EE-861D-A2B15E7B6393}" type="presParOf" srcId="{8F8288B1-FED4-4374-8028-AE148564A37D}" destId="{DA597BC7-E1E8-445C-B99D-60DC16095888}" srcOrd="3" destOrd="0" presId="urn:microsoft.com/office/officeart/2005/8/layout/hierarchy2"/>
    <dgm:cxn modelId="{8A53E234-E1CF-4DCF-9C7E-B925C90761C9}" type="presParOf" srcId="{DA597BC7-E1E8-445C-B99D-60DC16095888}" destId="{0C0BCE7C-8977-433D-88D0-79E880E690B5}" srcOrd="0" destOrd="0" presId="urn:microsoft.com/office/officeart/2005/8/layout/hierarchy2"/>
    <dgm:cxn modelId="{690CE526-D806-442C-A235-F3824A61F830}" type="presParOf" srcId="{DA597BC7-E1E8-445C-B99D-60DC16095888}" destId="{65E4E03C-73DD-48B5-86FC-A6FCE962C4BE}" srcOrd="1" destOrd="0" presId="urn:microsoft.com/office/officeart/2005/8/layout/hierarchy2"/>
    <dgm:cxn modelId="{32B49A8F-6580-4F8B-865D-5A50354D9A1F}" type="presParOf" srcId="{8F8288B1-FED4-4374-8028-AE148564A37D}" destId="{A05EE5B6-B96D-47E1-B8C5-D61DEBBA0C0B}" srcOrd="4" destOrd="0" presId="urn:microsoft.com/office/officeart/2005/8/layout/hierarchy2"/>
    <dgm:cxn modelId="{6084212B-E416-418C-8C37-0A5307F76C5A}" type="presParOf" srcId="{A05EE5B6-B96D-47E1-B8C5-D61DEBBA0C0B}" destId="{63B28711-0D99-4A40-B6D7-273973F00FC2}" srcOrd="0" destOrd="0" presId="urn:microsoft.com/office/officeart/2005/8/layout/hierarchy2"/>
    <dgm:cxn modelId="{F1A5772E-52DF-4FFF-A796-32ED6ECCDBDE}" type="presParOf" srcId="{8F8288B1-FED4-4374-8028-AE148564A37D}" destId="{D936413B-32F7-428D-9EED-D370627A1456}" srcOrd="5" destOrd="0" presId="urn:microsoft.com/office/officeart/2005/8/layout/hierarchy2"/>
    <dgm:cxn modelId="{A7C63ACA-56B0-4578-9472-0C19319415B0}" type="presParOf" srcId="{D936413B-32F7-428D-9EED-D370627A1456}" destId="{054BBE82-3A4B-4B29-89D9-2381ED8BBB38}" srcOrd="0" destOrd="0" presId="urn:microsoft.com/office/officeart/2005/8/layout/hierarchy2"/>
    <dgm:cxn modelId="{26073E8F-3D82-4C2F-A478-A2D9445E7CB2}" type="presParOf" srcId="{D936413B-32F7-428D-9EED-D370627A1456}" destId="{611B9CAF-2DA4-4465-9BA0-B154D30994C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2FBC504-B45C-4DFF-B3A3-E76910FE873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503B06-AA0B-4A5E-B789-7E6A52D819A7}">
      <dgm:prSet phldrT="[Text]"/>
      <dgm:spPr/>
      <dgm:t>
        <a:bodyPr/>
        <a:lstStyle/>
        <a:p>
          <a:r>
            <a:rPr lang="en-US" dirty="0" err="1" smtClean="0"/>
            <a:t>loadSBMLFromFile</a:t>
          </a:r>
          <a:r>
            <a:rPr lang="en-US" dirty="0" smtClean="0"/>
            <a:t>(</a:t>
          </a:r>
          <a:r>
            <a:rPr lang="en-US" dirty="0" err="1" smtClean="0"/>
            <a:t>fileName</a:t>
          </a:r>
          <a:r>
            <a:rPr lang="en-US" dirty="0" smtClean="0"/>
            <a:t>)</a:t>
          </a:r>
        </a:p>
      </dgm:t>
    </dgm:pt>
    <dgm:pt modelId="{57DBBC92-2FD1-442A-B85F-9396B8E161FD}" type="parTrans" cxnId="{8E7CF546-F9F7-475D-8F65-FA1B960D637D}">
      <dgm:prSet/>
      <dgm:spPr/>
      <dgm:t>
        <a:bodyPr/>
        <a:lstStyle/>
        <a:p>
          <a:endParaRPr lang="en-US"/>
        </a:p>
      </dgm:t>
    </dgm:pt>
    <dgm:pt modelId="{31F2BBBA-74DD-4AF6-AD86-7E0E6BDA08A5}" type="sibTrans" cxnId="{8E7CF546-F9F7-475D-8F65-FA1B960D637D}">
      <dgm:prSet/>
      <dgm:spPr/>
      <dgm:t>
        <a:bodyPr/>
        <a:lstStyle/>
        <a:p>
          <a:endParaRPr lang="en-US"/>
        </a:p>
      </dgm:t>
    </dgm:pt>
    <dgm:pt modelId="{74423BBD-BB7A-4A7C-B7E1-24E1E0E6EF80}">
      <dgm:prSet phldrT="[Text]"/>
      <dgm:spPr/>
      <dgm:t>
        <a:bodyPr/>
        <a:lstStyle/>
        <a:p>
          <a:r>
            <a:rPr lang="en-US" dirty="0" smtClean="0"/>
            <a:t>Simulate()</a:t>
          </a:r>
        </a:p>
      </dgm:t>
    </dgm:pt>
    <dgm:pt modelId="{652A58D6-94A3-4313-A6B2-49A483BCFAFD}" type="parTrans" cxnId="{D5401C0E-DB5D-4F6D-8722-870ACB810276}">
      <dgm:prSet/>
      <dgm:spPr/>
      <dgm:t>
        <a:bodyPr/>
        <a:lstStyle/>
        <a:p>
          <a:endParaRPr lang="en-US"/>
        </a:p>
      </dgm:t>
    </dgm:pt>
    <dgm:pt modelId="{E47355F7-3114-4944-8E47-256378C8617F}" type="sibTrans" cxnId="{D5401C0E-DB5D-4F6D-8722-870ACB810276}">
      <dgm:prSet/>
      <dgm:spPr/>
      <dgm:t>
        <a:bodyPr/>
        <a:lstStyle/>
        <a:p>
          <a:endParaRPr lang="en-US"/>
        </a:p>
      </dgm:t>
    </dgm:pt>
    <dgm:pt modelId="{3D733469-576A-4142-8286-90D5AE37EB4A}">
      <dgm:prSet phldrT="[Text]"/>
      <dgm:spPr/>
      <dgm:t>
        <a:bodyPr/>
        <a:lstStyle/>
        <a:p>
          <a:r>
            <a:rPr lang="en-US" smtClean="0"/>
            <a:t>GetResult</a:t>
          </a:r>
          <a:r>
            <a:rPr lang="en-US" dirty="0" smtClean="0"/>
            <a:t>()</a:t>
          </a:r>
        </a:p>
      </dgm:t>
    </dgm:pt>
    <dgm:pt modelId="{E4CFFCF4-C88B-41E3-B14C-1513F21B6940}" type="parTrans" cxnId="{FAE43C62-916A-429E-9132-FD4A2FACF184}">
      <dgm:prSet/>
      <dgm:spPr/>
      <dgm:t>
        <a:bodyPr/>
        <a:lstStyle/>
        <a:p>
          <a:endParaRPr lang="en-US"/>
        </a:p>
      </dgm:t>
    </dgm:pt>
    <dgm:pt modelId="{5B15096E-2B0F-497A-9704-A901A51A14D4}" type="sibTrans" cxnId="{FAE43C62-916A-429E-9132-FD4A2FACF184}">
      <dgm:prSet/>
      <dgm:spPr/>
      <dgm:t>
        <a:bodyPr/>
        <a:lstStyle/>
        <a:p>
          <a:endParaRPr lang="en-US"/>
        </a:p>
      </dgm:t>
    </dgm:pt>
    <dgm:pt modelId="{E19EE5D8-C11C-4615-873C-BC40FB16A4BF}" type="pres">
      <dgm:prSet presAssocID="{12FBC504-B45C-4DFF-B3A3-E76910FE873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7680FD-D54D-4C6D-AF30-1E6228FC27A5}" type="pres">
      <dgm:prSet presAssocID="{C6503B06-AA0B-4A5E-B789-7E6A52D819A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61D2D1-97AE-470C-9996-AA4C5ADA615B}" type="pres">
      <dgm:prSet presAssocID="{31F2BBBA-74DD-4AF6-AD86-7E0E6BDA08A5}" presName="spacer" presStyleCnt="0"/>
      <dgm:spPr/>
    </dgm:pt>
    <dgm:pt modelId="{11612300-1EC2-4BAE-9054-CF6F38AEEE61}" type="pres">
      <dgm:prSet presAssocID="{74423BBD-BB7A-4A7C-B7E1-24E1E0E6EF8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77D6EA-0073-4C77-9009-82C9624E2B45}" type="pres">
      <dgm:prSet presAssocID="{E47355F7-3114-4944-8E47-256378C8617F}" presName="spacer" presStyleCnt="0"/>
      <dgm:spPr/>
    </dgm:pt>
    <dgm:pt modelId="{E47E30B2-D001-4DC6-A41D-053DC85F7BFE}" type="pres">
      <dgm:prSet presAssocID="{3D733469-576A-4142-8286-90D5AE37EB4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14442E-4A15-4712-AE78-43ADCB71646F}" type="presOf" srcId="{12FBC504-B45C-4DFF-B3A3-E76910FE8733}" destId="{E19EE5D8-C11C-4615-873C-BC40FB16A4BF}" srcOrd="0" destOrd="0" presId="urn:microsoft.com/office/officeart/2005/8/layout/vList2"/>
    <dgm:cxn modelId="{8E7CF546-F9F7-475D-8F65-FA1B960D637D}" srcId="{12FBC504-B45C-4DFF-B3A3-E76910FE8733}" destId="{C6503B06-AA0B-4A5E-B789-7E6A52D819A7}" srcOrd="0" destOrd="0" parTransId="{57DBBC92-2FD1-442A-B85F-9396B8E161FD}" sibTransId="{31F2BBBA-74DD-4AF6-AD86-7E0E6BDA08A5}"/>
    <dgm:cxn modelId="{D5401C0E-DB5D-4F6D-8722-870ACB810276}" srcId="{12FBC504-B45C-4DFF-B3A3-E76910FE8733}" destId="{74423BBD-BB7A-4A7C-B7E1-24E1E0E6EF80}" srcOrd="1" destOrd="0" parTransId="{652A58D6-94A3-4313-A6B2-49A483BCFAFD}" sibTransId="{E47355F7-3114-4944-8E47-256378C8617F}"/>
    <dgm:cxn modelId="{49266CB2-D882-459A-9CB0-28B04CB449EC}" type="presOf" srcId="{C6503B06-AA0B-4A5E-B789-7E6A52D819A7}" destId="{F97680FD-D54D-4C6D-AF30-1E6228FC27A5}" srcOrd="0" destOrd="0" presId="urn:microsoft.com/office/officeart/2005/8/layout/vList2"/>
    <dgm:cxn modelId="{FDA3165D-614A-4DA4-BB1F-023D58380A09}" type="presOf" srcId="{74423BBD-BB7A-4A7C-B7E1-24E1E0E6EF80}" destId="{11612300-1EC2-4BAE-9054-CF6F38AEEE61}" srcOrd="0" destOrd="0" presId="urn:microsoft.com/office/officeart/2005/8/layout/vList2"/>
    <dgm:cxn modelId="{FAE43C62-916A-429E-9132-FD4A2FACF184}" srcId="{12FBC504-B45C-4DFF-B3A3-E76910FE8733}" destId="{3D733469-576A-4142-8286-90D5AE37EB4A}" srcOrd="2" destOrd="0" parTransId="{E4CFFCF4-C88B-41E3-B14C-1513F21B6940}" sibTransId="{5B15096E-2B0F-497A-9704-A901A51A14D4}"/>
    <dgm:cxn modelId="{1F27A6F1-CB7D-4289-902A-4A4394C4E126}" type="presOf" srcId="{3D733469-576A-4142-8286-90D5AE37EB4A}" destId="{E47E30B2-D001-4DC6-A41D-053DC85F7BFE}" srcOrd="0" destOrd="0" presId="urn:microsoft.com/office/officeart/2005/8/layout/vList2"/>
    <dgm:cxn modelId="{37DD3664-A38B-42C8-88ED-4F07CE18AADD}" type="presParOf" srcId="{E19EE5D8-C11C-4615-873C-BC40FB16A4BF}" destId="{F97680FD-D54D-4C6D-AF30-1E6228FC27A5}" srcOrd="0" destOrd="0" presId="urn:microsoft.com/office/officeart/2005/8/layout/vList2"/>
    <dgm:cxn modelId="{4021EB36-AD7D-4D05-8768-F6CCB1A2B1AE}" type="presParOf" srcId="{E19EE5D8-C11C-4615-873C-BC40FB16A4BF}" destId="{5161D2D1-97AE-470C-9996-AA4C5ADA615B}" srcOrd="1" destOrd="0" presId="urn:microsoft.com/office/officeart/2005/8/layout/vList2"/>
    <dgm:cxn modelId="{1204EEEF-1F00-4BAB-AFBD-D7075D840E4F}" type="presParOf" srcId="{E19EE5D8-C11C-4615-873C-BC40FB16A4BF}" destId="{11612300-1EC2-4BAE-9054-CF6F38AEEE61}" srcOrd="2" destOrd="0" presId="urn:microsoft.com/office/officeart/2005/8/layout/vList2"/>
    <dgm:cxn modelId="{A2BCD57A-1F91-40A5-8A98-3F3C19F5F670}" type="presParOf" srcId="{E19EE5D8-C11C-4615-873C-BC40FB16A4BF}" destId="{7D77D6EA-0073-4C77-9009-82C9624E2B45}" srcOrd="3" destOrd="0" presId="urn:microsoft.com/office/officeart/2005/8/layout/vList2"/>
    <dgm:cxn modelId="{0E0C329D-ADC6-44C1-97D3-FF0697B52174}" type="presParOf" srcId="{E19EE5D8-C11C-4615-873C-BC40FB16A4BF}" destId="{E47E30B2-D001-4DC6-A41D-053DC85F7BF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9096CB-0B72-4739-A247-FF13134FC1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7DC67-6407-4F72-8643-C14723FF1685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Create internal model  representation</a:t>
          </a:r>
          <a:endParaRPr lang="en-US" dirty="0"/>
        </a:p>
      </dgm:t>
    </dgm:pt>
    <dgm:pt modelId="{5C325C57-CD46-4D7F-B171-EE4DB688904D}" type="parTrans" cxnId="{005AB731-713A-4351-905F-F4226FBAE55B}">
      <dgm:prSet/>
      <dgm:spPr/>
      <dgm:t>
        <a:bodyPr/>
        <a:lstStyle/>
        <a:p>
          <a:endParaRPr lang="en-US"/>
        </a:p>
      </dgm:t>
    </dgm:pt>
    <dgm:pt modelId="{9A2E13A5-722E-42DC-A045-8125220870F6}" type="sibTrans" cxnId="{005AB731-713A-4351-905F-F4226FBAE55B}">
      <dgm:prSet/>
      <dgm:spPr/>
      <dgm:t>
        <a:bodyPr/>
        <a:lstStyle/>
        <a:p>
          <a:endParaRPr lang="en-US"/>
        </a:p>
      </dgm:t>
    </dgm:pt>
    <dgm:pt modelId="{8CEB941F-E656-46FD-8BA5-8E043229FDA8}" type="pres">
      <dgm:prSet presAssocID="{369096CB-0B72-4739-A247-FF13134FC12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074586-0C3F-4DFB-9DAB-2C21F0AAE123}" type="pres">
      <dgm:prSet presAssocID="{E977DC67-6407-4F72-8643-C14723FF1685}" presName="parentText" presStyleLbl="node1" presStyleIdx="0" presStyleCnt="1" custLinFactNeighborX="25000" custLinFactNeighborY="326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5AB731-713A-4351-905F-F4226FBAE55B}" srcId="{369096CB-0B72-4739-A247-FF13134FC12B}" destId="{E977DC67-6407-4F72-8643-C14723FF1685}" srcOrd="0" destOrd="0" parTransId="{5C325C57-CD46-4D7F-B171-EE4DB688904D}" sibTransId="{9A2E13A5-722E-42DC-A045-8125220870F6}"/>
    <dgm:cxn modelId="{3FAB8909-CE6B-418A-89D3-E5A49BDF4D53}" type="presOf" srcId="{E977DC67-6407-4F72-8643-C14723FF1685}" destId="{58074586-0C3F-4DFB-9DAB-2C21F0AAE123}" srcOrd="0" destOrd="0" presId="urn:microsoft.com/office/officeart/2005/8/layout/vList2"/>
    <dgm:cxn modelId="{AD4C4CCB-C5B0-4423-BFF6-3B3D27AA8557}" type="presOf" srcId="{369096CB-0B72-4739-A247-FF13134FC12B}" destId="{8CEB941F-E656-46FD-8BA5-8E043229FDA8}" srcOrd="0" destOrd="0" presId="urn:microsoft.com/office/officeart/2005/8/layout/vList2"/>
    <dgm:cxn modelId="{94F31AA4-8CD7-47D8-A3CC-F169F90D43B7}" type="presParOf" srcId="{8CEB941F-E656-46FD-8BA5-8E043229FDA8}" destId="{58074586-0C3F-4DFB-9DAB-2C21F0AAE12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73DB32-730F-49F2-A48D-C108496807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BF2C5E-2B9A-4314-BF05-1ED70640C8D5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900" dirty="0" smtClean="0"/>
            <a:t>Compile model representation to DLL using </a:t>
          </a:r>
          <a:r>
            <a:rPr lang="en-US" sz="900" dirty="0" err="1" smtClean="0"/>
            <a:t>tcc</a:t>
          </a:r>
          <a:r>
            <a:rPr lang="en-US" sz="900" dirty="0" smtClean="0"/>
            <a:t> compiler</a:t>
          </a:r>
          <a:endParaRPr lang="en-US" sz="900" dirty="0"/>
        </a:p>
      </dgm:t>
    </dgm:pt>
    <dgm:pt modelId="{1D0C2035-CBB1-4F8A-B6AD-E691B663792E}" type="parTrans" cxnId="{13BCC44A-9644-4D5C-A9F1-D1205DD4778F}">
      <dgm:prSet/>
      <dgm:spPr/>
      <dgm:t>
        <a:bodyPr/>
        <a:lstStyle/>
        <a:p>
          <a:endParaRPr lang="en-US"/>
        </a:p>
      </dgm:t>
    </dgm:pt>
    <dgm:pt modelId="{60176978-4B70-4939-A166-8BF16F974ABA}" type="sibTrans" cxnId="{13BCC44A-9644-4D5C-A9F1-D1205DD4778F}">
      <dgm:prSet/>
      <dgm:spPr/>
      <dgm:t>
        <a:bodyPr/>
        <a:lstStyle/>
        <a:p>
          <a:endParaRPr lang="en-US"/>
        </a:p>
      </dgm:t>
    </dgm:pt>
    <dgm:pt modelId="{3A99CFF1-5AD1-460F-98E4-27CBE56E4BBA}" type="pres">
      <dgm:prSet presAssocID="{B973DB32-730F-49F2-A48D-C1084968070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B8F7EA-0580-4C7E-BF11-68FDD8A24ED7}" type="pres">
      <dgm:prSet presAssocID="{22BF2C5E-2B9A-4314-BF05-1ED70640C8D5}" presName="parentText" presStyleLbl="node1" presStyleIdx="0" presStyleCnt="1" custAng="20028680" custScaleY="299649" custLinFactNeighborX="-8178" custLinFactNeighborY="4060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BCC44A-9644-4D5C-A9F1-D1205DD4778F}" srcId="{B973DB32-730F-49F2-A48D-C1084968070F}" destId="{22BF2C5E-2B9A-4314-BF05-1ED70640C8D5}" srcOrd="0" destOrd="0" parTransId="{1D0C2035-CBB1-4F8A-B6AD-E691B663792E}" sibTransId="{60176978-4B70-4939-A166-8BF16F974ABA}"/>
    <dgm:cxn modelId="{C3B96C9C-EA1F-4898-9CE0-8CDEF82E3884}" type="presOf" srcId="{22BF2C5E-2B9A-4314-BF05-1ED70640C8D5}" destId="{83B8F7EA-0580-4C7E-BF11-68FDD8A24ED7}" srcOrd="0" destOrd="0" presId="urn:microsoft.com/office/officeart/2005/8/layout/vList2"/>
    <dgm:cxn modelId="{85E794B1-E7F3-4D63-9AFC-1E78CC5950EF}" type="presOf" srcId="{B973DB32-730F-49F2-A48D-C1084968070F}" destId="{3A99CFF1-5AD1-460F-98E4-27CBE56E4BBA}" srcOrd="0" destOrd="0" presId="urn:microsoft.com/office/officeart/2005/8/layout/vList2"/>
    <dgm:cxn modelId="{3AA413E6-09C2-47E8-9A5A-0F8FFD6CD94C}" type="presParOf" srcId="{3A99CFF1-5AD1-460F-98E4-27CBE56E4BBA}" destId="{83B8F7EA-0580-4C7E-BF11-68FDD8A24ED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6F4A06-50B1-4D90-B8BE-E92977E5D9C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24AC40-A21B-4047-8DFB-C67E0C6B480E}">
      <dgm:prSet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1200" dirty="0" smtClean="0"/>
            <a:t>model.dll</a:t>
          </a:r>
          <a:endParaRPr lang="en-US" sz="1200" dirty="0"/>
        </a:p>
      </dgm:t>
    </dgm:pt>
    <dgm:pt modelId="{3CE92FAD-B3DD-42C8-9457-46FE4A24622C}" type="parTrans" cxnId="{2B816D71-18C7-4309-BF2F-E25C4881208A}">
      <dgm:prSet/>
      <dgm:spPr/>
      <dgm:t>
        <a:bodyPr/>
        <a:lstStyle/>
        <a:p>
          <a:endParaRPr lang="en-US"/>
        </a:p>
      </dgm:t>
    </dgm:pt>
    <dgm:pt modelId="{BFAEE9E2-D9DD-4162-9BC3-6EEAC6A281F3}" type="sibTrans" cxnId="{2B816D71-18C7-4309-BF2F-E25C4881208A}">
      <dgm:prSet/>
      <dgm:spPr/>
      <dgm:t>
        <a:bodyPr/>
        <a:lstStyle/>
        <a:p>
          <a:endParaRPr lang="en-US"/>
        </a:p>
      </dgm:t>
    </dgm:pt>
    <dgm:pt modelId="{A188164C-1A05-44B1-8A55-C7CDA6B66406}" type="pres">
      <dgm:prSet presAssocID="{8C6F4A06-50B1-4D90-B8BE-E92977E5D9C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7D9300-21F3-42F2-832D-9F31A7ECB11D}" type="pres">
      <dgm:prSet presAssocID="{E124AC40-A21B-4047-8DFB-C67E0C6B480E}" presName="parentText" presStyleLbl="node1" presStyleIdx="0" presStyleCnt="1" custLinFactNeighborX="-75000" custLinFactNeighborY="-224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816D71-18C7-4309-BF2F-E25C4881208A}" srcId="{8C6F4A06-50B1-4D90-B8BE-E92977E5D9CC}" destId="{E124AC40-A21B-4047-8DFB-C67E0C6B480E}" srcOrd="0" destOrd="0" parTransId="{3CE92FAD-B3DD-42C8-9457-46FE4A24622C}" sibTransId="{BFAEE9E2-D9DD-4162-9BC3-6EEAC6A281F3}"/>
    <dgm:cxn modelId="{C359BC22-4EE1-4F5E-A653-F244379F5463}" type="presOf" srcId="{8C6F4A06-50B1-4D90-B8BE-E92977E5D9CC}" destId="{A188164C-1A05-44B1-8A55-C7CDA6B66406}" srcOrd="0" destOrd="0" presId="urn:microsoft.com/office/officeart/2005/8/layout/vList2"/>
    <dgm:cxn modelId="{6B0D0B5F-B569-42DE-AFBE-5B3850B48C5B}" type="presOf" srcId="{E124AC40-A21B-4047-8DFB-C67E0C6B480E}" destId="{667D9300-21F3-42F2-832D-9F31A7ECB11D}" srcOrd="0" destOrd="0" presId="urn:microsoft.com/office/officeart/2005/8/layout/vList2"/>
    <dgm:cxn modelId="{237F8F3B-DDD6-4B4C-9BC0-7ECE07A86BDA}" type="presParOf" srcId="{A188164C-1A05-44B1-8A55-C7CDA6B66406}" destId="{667D9300-21F3-42F2-832D-9F31A7ECB11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4A206B-A0B7-4EF4-81FC-3FE121CED8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7257C7-927E-4C34-B902-2BD65D4D712F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Load </a:t>
          </a:r>
          <a:r>
            <a:rPr lang="en-US" dirty="0" err="1" smtClean="0"/>
            <a:t>dll</a:t>
          </a:r>
          <a:r>
            <a:rPr lang="en-US" dirty="0" smtClean="0"/>
            <a:t> and simulate </a:t>
          </a:r>
          <a:endParaRPr lang="en-US" dirty="0"/>
        </a:p>
      </dgm:t>
    </dgm:pt>
    <dgm:pt modelId="{DB6902D2-F60D-4F5A-AFE6-E48BEB3FA525}" type="parTrans" cxnId="{E772B9E4-8C95-4802-A4B3-CDF5DCA4C479}">
      <dgm:prSet/>
      <dgm:spPr/>
      <dgm:t>
        <a:bodyPr/>
        <a:lstStyle/>
        <a:p>
          <a:endParaRPr lang="en-US"/>
        </a:p>
      </dgm:t>
    </dgm:pt>
    <dgm:pt modelId="{3C427EA1-4909-42BD-BED8-F927F9FDAF4D}" type="sibTrans" cxnId="{E772B9E4-8C95-4802-A4B3-CDF5DCA4C479}">
      <dgm:prSet/>
      <dgm:spPr/>
      <dgm:t>
        <a:bodyPr/>
        <a:lstStyle/>
        <a:p>
          <a:endParaRPr lang="en-US"/>
        </a:p>
      </dgm:t>
    </dgm:pt>
    <dgm:pt modelId="{A92738DB-56AF-4E8C-AB6E-EE7DD5B2D41B}" type="pres">
      <dgm:prSet presAssocID="{EB4A206B-A0B7-4EF4-81FC-3FE121CED8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BEE087-19EF-4A3F-82F9-5E9402D8A34D}" type="pres">
      <dgm:prSet presAssocID="{A27257C7-927E-4C34-B902-2BD65D4D712F}" presName="parentText" presStyleLbl="node1" presStyleIdx="0" presStyleCnt="1" custLinFactNeighborX="16000" custLinFactNeighborY="76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8FBF45-0A86-43F5-99F0-3E4D6F9F62BA}" type="presOf" srcId="{A27257C7-927E-4C34-B902-2BD65D4D712F}" destId="{BCBEE087-19EF-4A3F-82F9-5E9402D8A34D}" srcOrd="0" destOrd="0" presId="urn:microsoft.com/office/officeart/2005/8/layout/vList2"/>
    <dgm:cxn modelId="{30EAEA39-A5B2-42C1-8E26-49B62C7FF63D}" type="presOf" srcId="{EB4A206B-A0B7-4EF4-81FC-3FE121CED84B}" destId="{A92738DB-56AF-4E8C-AB6E-EE7DD5B2D41B}" srcOrd="0" destOrd="0" presId="urn:microsoft.com/office/officeart/2005/8/layout/vList2"/>
    <dgm:cxn modelId="{E772B9E4-8C95-4802-A4B3-CDF5DCA4C479}" srcId="{EB4A206B-A0B7-4EF4-81FC-3FE121CED84B}" destId="{A27257C7-927E-4C34-B902-2BD65D4D712F}" srcOrd="0" destOrd="0" parTransId="{DB6902D2-F60D-4F5A-AFE6-E48BEB3FA525}" sibTransId="{3C427EA1-4909-42BD-BED8-F927F9FDAF4D}"/>
    <dgm:cxn modelId="{0AA588E4-D6CC-4F46-AD4A-D705583ABA31}" type="presParOf" srcId="{A92738DB-56AF-4E8C-AB6E-EE7DD5B2D41B}" destId="{BCBEE087-19EF-4A3F-82F9-5E9402D8A34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129716F-B626-4DCE-8174-75A705CF33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D0CC97-899D-42B8-B728-47AF9BE58463}">
      <dgm:prSet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1200" dirty="0" smtClean="0"/>
            <a:t>Data output</a:t>
          </a:r>
        </a:p>
        <a:p>
          <a:pPr rtl="0"/>
          <a:r>
            <a:rPr lang="en-US" sz="1200" dirty="0" smtClean="0"/>
            <a:t>model.csv</a:t>
          </a:r>
          <a:endParaRPr lang="en-US" sz="1200" dirty="0"/>
        </a:p>
      </dgm:t>
    </dgm:pt>
    <dgm:pt modelId="{99829FB1-4E2C-4391-B3B1-4B0292E8A58B}" type="parTrans" cxnId="{17D0A7D1-4039-4463-AD14-22A6014AFFA7}">
      <dgm:prSet/>
      <dgm:spPr/>
      <dgm:t>
        <a:bodyPr/>
        <a:lstStyle/>
        <a:p>
          <a:endParaRPr lang="en-US"/>
        </a:p>
      </dgm:t>
    </dgm:pt>
    <dgm:pt modelId="{FBF812BE-C02D-40EB-9ABE-7A44BDFC8B4B}" type="sibTrans" cxnId="{17D0A7D1-4039-4463-AD14-22A6014AFFA7}">
      <dgm:prSet/>
      <dgm:spPr/>
      <dgm:t>
        <a:bodyPr/>
        <a:lstStyle/>
        <a:p>
          <a:endParaRPr lang="en-US"/>
        </a:p>
      </dgm:t>
    </dgm:pt>
    <dgm:pt modelId="{127CC42B-B964-4358-A0A4-825638116C96}" type="pres">
      <dgm:prSet presAssocID="{7129716F-B626-4DCE-8174-75A705CF331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B96885-A6B5-4546-BB01-1F8606C408F9}" type="pres">
      <dgm:prSet presAssocID="{0FD0CC97-899D-42B8-B728-47AF9BE58463}" presName="parentText" presStyleLbl="node1" presStyleIdx="0" presStyleCnt="1" custLinFactNeighborX="46154" custLinFactNeighborY="-1385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D0A7D1-4039-4463-AD14-22A6014AFFA7}" srcId="{7129716F-B626-4DCE-8174-75A705CF3315}" destId="{0FD0CC97-899D-42B8-B728-47AF9BE58463}" srcOrd="0" destOrd="0" parTransId="{99829FB1-4E2C-4391-B3B1-4B0292E8A58B}" sibTransId="{FBF812BE-C02D-40EB-9ABE-7A44BDFC8B4B}"/>
    <dgm:cxn modelId="{E47CA8D9-D6BE-4808-81B9-C49774353FBC}" type="presOf" srcId="{7129716F-B626-4DCE-8174-75A705CF3315}" destId="{127CC42B-B964-4358-A0A4-825638116C96}" srcOrd="0" destOrd="0" presId="urn:microsoft.com/office/officeart/2005/8/layout/vList2"/>
    <dgm:cxn modelId="{CA644814-C2DC-4C4B-A4A4-43A528C3C14D}" type="presOf" srcId="{0FD0CC97-899D-42B8-B728-47AF9BE58463}" destId="{DEB96885-A6B5-4546-BB01-1F8606C408F9}" srcOrd="0" destOrd="0" presId="urn:microsoft.com/office/officeart/2005/8/layout/vList2"/>
    <dgm:cxn modelId="{EBC64AE7-0372-41C8-8522-DD197B02C9AA}" type="presParOf" srcId="{127CC42B-B964-4358-A0A4-825638116C96}" destId="{DEB96885-A6B5-4546-BB01-1F8606C408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89CC71-7A0E-4261-9248-227B4DE3A45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F190F3-080C-4B3A-8026-24AD9DD8E5FA}">
      <dgm:prSet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1200" dirty="0" err="1" smtClean="0"/>
            <a:t>model.h</a:t>
          </a:r>
          <a:r>
            <a:rPr lang="en-US" sz="1200" dirty="0" smtClean="0"/>
            <a:t>  </a:t>
          </a:r>
          <a:r>
            <a:rPr lang="en-US" sz="1200" dirty="0" err="1" smtClean="0"/>
            <a:t>model.c</a:t>
          </a:r>
          <a:r>
            <a:rPr lang="en-US" sz="1200" dirty="0" smtClean="0"/>
            <a:t> </a:t>
          </a:r>
        </a:p>
        <a:p>
          <a:pPr rtl="0"/>
          <a:r>
            <a:rPr lang="en-US" sz="1200" dirty="0" smtClean="0"/>
            <a:t>C-Code source Files</a:t>
          </a:r>
          <a:endParaRPr lang="en-US" sz="1200" dirty="0"/>
        </a:p>
      </dgm:t>
    </dgm:pt>
    <dgm:pt modelId="{123FBAFF-386A-41F8-8B12-9A6C46B86959}" type="parTrans" cxnId="{2D4920D4-6FFF-4AED-839A-AE3B190928C9}">
      <dgm:prSet/>
      <dgm:spPr/>
      <dgm:t>
        <a:bodyPr/>
        <a:lstStyle/>
        <a:p>
          <a:endParaRPr lang="en-US"/>
        </a:p>
      </dgm:t>
    </dgm:pt>
    <dgm:pt modelId="{77D77F99-4E46-4634-A773-2B90F62B1592}" type="sibTrans" cxnId="{2D4920D4-6FFF-4AED-839A-AE3B190928C9}">
      <dgm:prSet/>
      <dgm:spPr/>
      <dgm:t>
        <a:bodyPr/>
        <a:lstStyle/>
        <a:p>
          <a:endParaRPr lang="en-US"/>
        </a:p>
      </dgm:t>
    </dgm:pt>
    <dgm:pt modelId="{EF69A366-C1DF-4290-B53E-6FEF1CD98020}" type="pres">
      <dgm:prSet presAssocID="{4589CC71-7A0E-4261-9248-227B4DE3A4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F0BF48-D7E2-4817-BAD6-C5D04FE5C43E}" type="pres">
      <dgm:prSet presAssocID="{AEF190F3-080C-4B3A-8026-24AD9DD8E5FA}" presName="parentText" presStyleLbl="node1" presStyleIdx="0" presStyleCnt="1" custScaleY="174220" custLinFactNeighborX="13333" custLinFactNeighborY="3144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07721C-4246-4C57-8D35-9193A7C0E2E2}" type="presOf" srcId="{4589CC71-7A0E-4261-9248-227B4DE3A454}" destId="{EF69A366-C1DF-4290-B53E-6FEF1CD98020}" srcOrd="0" destOrd="0" presId="urn:microsoft.com/office/officeart/2005/8/layout/vList2"/>
    <dgm:cxn modelId="{A2736B01-2109-41CB-A20C-DD8F6F70AE5F}" type="presOf" srcId="{AEF190F3-080C-4B3A-8026-24AD9DD8E5FA}" destId="{6CF0BF48-D7E2-4817-BAD6-C5D04FE5C43E}" srcOrd="0" destOrd="0" presId="urn:microsoft.com/office/officeart/2005/8/layout/vList2"/>
    <dgm:cxn modelId="{2D4920D4-6FFF-4AED-839A-AE3B190928C9}" srcId="{4589CC71-7A0E-4261-9248-227B4DE3A454}" destId="{AEF190F3-080C-4B3A-8026-24AD9DD8E5FA}" srcOrd="0" destOrd="0" parTransId="{123FBAFF-386A-41F8-8B12-9A6C46B86959}" sibTransId="{77D77F99-4E46-4634-A773-2B90F62B1592}"/>
    <dgm:cxn modelId="{21A0C5BD-F7D2-4C83-BA03-4C10114C60A0}" type="presParOf" srcId="{EF69A366-C1DF-4290-B53E-6FEF1CD98020}" destId="{6CF0BF48-D7E2-4817-BAD6-C5D04FE5C43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3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76C8C0B-8B5B-4F27-9FA0-05E0A8B8CCAF}" type="doc">
      <dgm:prSet loTypeId="urn:microsoft.com/office/officeart/2005/8/layout/hierarchy6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34C0D0-0427-4FCF-B0CE-F88159005310}">
      <dgm:prSet phldrT="[Text]"/>
      <dgm:spPr/>
      <dgm:t>
        <a:bodyPr/>
        <a:lstStyle/>
        <a:p>
          <a:r>
            <a:rPr lang="en-US" dirty="0" err="1" smtClean="0"/>
            <a:t>RoadRunner</a:t>
          </a:r>
          <a:endParaRPr lang="en-US" dirty="0" smtClean="0"/>
        </a:p>
        <a:p>
          <a:r>
            <a:rPr lang="en-US" dirty="0" smtClean="0"/>
            <a:t>(C++)</a:t>
          </a:r>
          <a:endParaRPr lang="en-US" dirty="0"/>
        </a:p>
      </dgm:t>
    </dgm:pt>
    <dgm:pt modelId="{33BBB9F3-E305-4C41-81B8-4D986A226A36}" type="parTrans" cxnId="{298ABDAA-6B9A-4365-9DC1-E33093F1A0AD}">
      <dgm:prSet/>
      <dgm:spPr/>
      <dgm:t>
        <a:bodyPr/>
        <a:lstStyle/>
        <a:p>
          <a:endParaRPr lang="en-US"/>
        </a:p>
      </dgm:t>
    </dgm:pt>
    <dgm:pt modelId="{255CBC43-E3C5-4326-A16B-E05E57B16AFD}" type="sibTrans" cxnId="{298ABDAA-6B9A-4365-9DC1-E33093F1A0AD}">
      <dgm:prSet/>
      <dgm:spPr/>
      <dgm:t>
        <a:bodyPr/>
        <a:lstStyle/>
        <a:p>
          <a:endParaRPr lang="en-US"/>
        </a:p>
      </dgm:t>
    </dgm:pt>
    <dgm:pt modelId="{51D08088-CE24-4351-911A-446E47849BA8}">
      <dgm:prSet phldrT="[Text]"/>
      <dgm:spPr/>
      <dgm:t>
        <a:bodyPr/>
        <a:lstStyle/>
        <a:p>
          <a:r>
            <a:rPr lang="en-US" dirty="0" err="1" smtClean="0"/>
            <a:t>libSBML</a:t>
          </a:r>
          <a:endParaRPr lang="en-US" dirty="0" smtClean="0"/>
        </a:p>
        <a:p>
          <a:r>
            <a:rPr lang="en-US" dirty="0" smtClean="0"/>
            <a:t>(C++)</a:t>
          </a:r>
          <a:endParaRPr lang="en-US" dirty="0"/>
        </a:p>
      </dgm:t>
    </dgm:pt>
    <dgm:pt modelId="{2FD38B3C-F7AF-423D-9A03-09F39895E615}" type="parTrans" cxnId="{D28EA09A-3983-48EA-9885-4DD17D17C893}">
      <dgm:prSet/>
      <dgm:spPr/>
      <dgm:t>
        <a:bodyPr/>
        <a:lstStyle/>
        <a:p>
          <a:endParaRPr lang="en-US"/>
        </a:p>
      </dgm:t>
    </dgm:pt>
    <dgm:pt modelId="{AF1FD999-91E3-4B55-A13C-505F92DBDAA2}" type="sibTrans" cxnId="{D28EA09A-3983-48EA-9885-4DD17D17C893}">
      <dgm:prSet/>
      <dgm:spPr/>
      <dgm:t>
        <a:bodyPr/>
        <a:lstStyle/>
        <a:p>
          <a:endParaRPr lang="en-US"/>
        </a:p>
      </dgm:t>
    </dgm:pt>
    <dgm:pt modelId="{AE7C1E1E-1DB4-439D-BE4A-BE5AECF203D6}">
      <dgm:prSet phldrT="[Text]"/>
      <dgm:spPr/>
      <dgm:t>
        <a:bodyPr/>
        <a:lstStyle/>
        <a:p>
          <a:r>
            <a:rPr lang="en-US" dirty="0" err="1" smtClean="0"/>
            <a:t>libStruct</a:t>
          </a:r>
          <a:endParaRPr lang="en-US" dirty="0" smtClean="0"/>
        </a:p>
        <a:p>
          <a:r>
            <a:rPr lang="en-US" dirty="0" smtClean="0"/>
            <a:t>(C++)</a:t>
          </a:r>
        </a:p>
      </dgm:t>
    </dgm:pt>
    <dgm:pt modelId="{6C8D6AE0-B592-4A0D-9CB4-B1C7574A7995}" type="parTrans" cxnId="{D034BEA6-A0A7-4426-9ECE-B1E3979B2CC9}">
      <dgm:prSet/>
      <dgm:spPr/>
      <dgm:t>
        <a:bodyPr/>
        <a:lstStyle/>
        <a:p>
          <a:endParaRPr lang="en-US"/>
        </a:p>
      </dgm:t>
    </dgm:pt>
    <dgm:pt modelId="{F92B2E1F-67D8-46BF-9252-32901E1950E1}" type="sibTrans" cxnId="{D034BEA6-A0A7-4426-9ECE-B1E3979B2CC9}">
      <dgm:prSet/>
      <dgm:spPr/>
      <dgm:t>
        <a:bodyPr/>
        <a:lstStyle/>
        <a:p>
          <a:endParaRPr lang="en-US"/>
        </a:p>
      </dgm:t>
    </dgm:pt>
    <dgm:pt modelId="{DEF60B52-25E8-45E3-9A09-4FE0B7AEC98D}">
      <dgm:prSet phldrT="[Text]"/>
      <dgm:spPr/>
      <dgm:t>
        <a:bodyPr/>
        <a:lstStyle/>
        <a:p>
          <a:r>
            <a:rPr lang="en-US" dirty="0" smtClean="0"/>
            <a:t>libXML2</a:t>
          </a:r>
          <a:endParaRPr lang="en-US" dirty="0"/>
        </a:p>
      </dgm:t>
    </dgm:pt>
    <dgm:pt modelId="{8E9BFD0A-C039-4FCB-ADB5-9FDED32BC968}" type="parTrans" cxnId="{2BE0568B-28D6-4303-B0A5-5BE9D1F85D6B}">
      <dgm:prSet/>
      <dgm:spPr/>
      <dgm:t>
        <a:bodyPr/>
        <a:lstStyle/>
        <a:p>
          <a:endParaRPr lang="en-US"/>
        </a:p>
      </dgm:t>
    </dgm:pt>
    <dgm:pt modelId="{27A03842-FA66-4672-94FF-122EA7305481}" type="sibTrans" cxnId="{2BE0568B-28D6-4303-B0A5-5BE9D1F85D6B}">
      <dgm:prSet/>
      <dgm:spPr/>
      <dgm:t>
        <a:bodyPr/>
        <a:lstStyle/>
        <a:p>
          <a:endParaRPr lang="en-US"/>
        </a:p>
      </dgm:t>
    </dgm:pt>
    <dgm:pt modelId="{CE713C6A-5D2F-41C5-9CED-7E0706E79594}">
      <dgm:prSet phldrT="[Text]"/>
      <dgm:spPr/>
      <dgm:t>
        <a:bodyPr/>
        <a:lstStyle/>
        <a:p>
          <a:r>
            <a:rPr lang="en-US" dirty="0" err="1" smtClean="0"/>
            <a:t>Iconv</a:t>
          </a:r>
          <a:endParaRPr lang="en-US" dirty="0"/>
        </a:p>
      </dgm:t>
    </dgm:pt>
    <dgm:pt modelId="{997B22A9-7A9A-47F2-A81F-51496B24A70A}" type="parTrans" cxnId="{915201E5-3E6E-41B6-87F4-BC4DCA842EAE}">
      <dgm:prSet/>
      <dgm:spPr/>
      <dgm:t>
        <a:bodyPr/>
        <a:lstStyle/>
        <a:p>
          <a:endParaRPr lang="en-US"/>
        </a:p>
      </dgm:t>
    </dgm:pt>
    <dgm:pt modelId="{5C683008-1D88-44EA-BE59-B10203A10A1B}" type="sibTrans" cxnId="{915201E5-3E6E-41B6-87F4-BC4DCA842EAE}">
      <dgm:prSet/>
      <dgm:spPr/>
      <dgm:t>
        <a:bodyPr/>
        <a:lstStyle/>
        <a:p>
          <a:endParaRPr lang="en-US"/>
        </a:p>
      </dgm:t>
    </dgm:pt>
    <dgm:pt modelId="{D49C76B9-9E92-43AA-8116-19290E589E76}">
      <dgm:prSet phldrT="[Text]"/>
      <dgm:spPr/>
      <dgm:t>
        <a:bodyPr/>
        <a:lstStyle/>
        <a:p>
          <a:r>
            <a:rPr lang="en-US" dirty="0" err="1" smtClean="0"/>
            <a:t>Zlib</a:t>
          </a:r>
          <a:endParaRPr lang="en-US" dirty="0"/>
        </a:p>
      </dgm:t>
    </dgm:pt>
    <dgm:pt modelId="{FD299C1D-C091-4EFD-B618-B3D4397D3F3F}" type="parTrans" cxnId="{43D5F635-4487-480A-B189-B6EDC036951B}">
      <dgm:prSet/>
      <dgm:spPr/>
      <dgm:t>
        <a:bodyPr/>
        <a:lstStyle/>
        <a:p>
          <a:endParaRPr lang="en-US"/>
        </a:p>
      </dgm:t>
    </dgm:pt>
    <dgm:pt modelId="{F60223E2-C0D5-4FD8-931B-9FC9ABBACDBE}" type="sibTrans" cxnId="{43D5F635-4487-480A-B189-B6EDC036951B}">
      <dgm:prSet/>
      <dgm:spPr/>
      <dgm:t>
        <a:bodyPr/>
        <a:lstStyle/>
        <a:p>
          <a:endParaRPr lang="en-US"/>
        </a:p>
      </dgm:t>
    </dgm:pt>
    <dgm:pt modelId="{BF585F2C-7A18-430B-ACD8-3D98320CAD6B}">
      <dgm:prSet phldrT="[Text]"/>
      <dgm:spPr/>
      <dgm:t>
        <a:bodyPr/>
        <a:lstStyle/>
        <a:p>
          <a:r>
            <a:rPr lang="en-US" dirty="0" smtClean="0"/>
            <a:t>… + others</a:t>
          </a:r>
          <a:endParaRPr lang="en-US" dirty="0"/>
        </a:p>
      </dgm:t>
    </dgm:pt>
    <dgm:pt modelId="{84076E8B-51F9-430D-88B6-82F7FBD665B5}" type="parTrans" cxnId="{95EC78BA-7832-4509-ABD4-7D634534DEA6}">
      <dgm:prSet/>
      <dgm:spPr/>
      <dgm:t>
        <a:bodyPr/>
        <a:lstStyle/>
        <a:p>
          <a:endParaRPr lang="en-US"/>
        </a:p>
      </dgm:t>
    </dgm:pt>
    <dgm:pt modelId="{D929B721-B43E-44A9-8534-5E20997D2513}" type="sibTrans" cxnId="{95EC78BA-7832-4509-ABD4-7D634534DEA6}">
      <dgm:prSet/>
      <dgm:spPr/>
      <dgm:t>
        <a:bodyPr/>
        <a:lstStyle/>
        <a:p>
          <a:endParaRPr lang="en-US"/>
        </a:p>
      </dgm:t>
    </dgm:pt>
    <dgm:pt modelId="{FD33CB7D-0CFA-4123-8088-35E1BAB61094}">
      <dgm:prSet phldrT="[Text]"/>
      <dgm:spPr/>
      <dgm:t>
        <a:bodyPr/>
        <a:lstStyle/>
        <a:p>
          <a:r>
            <a:rPr lang="en-US" dirty="0" err="1" smtClean="0"/>
            <a:t>clapack</a:t>
          </a:r>
          <a:endParaRPr lang="en-US" dirty="0" smtClean="0"/>
        </a:p>
        <a:p>
          <a:r>
            <a:rPr lang="en-US" dirty="0" smtClean="0"/>
            <a:t>(C)</a:t>
          </a:r>
          <a:endParaRPr lang="en-US" dirty="0"/>
        </a:p>
      </dgm:t>
    </dgm:pt>
    <dgm:pt modelId="{E64F80B3-2217-4B54-9AEA-2A28A56FEDED}" type="parTrans" cxnId="{64D924F1-6DE1-481A-A563-EC9F584E0B12}">
      <dgm:prSet/>
      <dgm:spPr/>
      <dgm:t>
        <a:bodyPr/>
        <a:lstStyle/>
        <a:p>
          <a:endParaRPr lang="en-US"/>
        </a:p>
      </dgm:t>
    </dgm:pt>
    <dgm:pt modelId="{ECF9C6F7-0CD5-40E2-B39F-65607DCB0AFE}" type="sibTrans" cxnId="{64D924F1-6DE1-481A-A563-EC9F584E0B12}">
      <dgm:prSet/>
      <dgm:spPr/>
      <dgm:t>
        <a:bodyPr/>
        <a:lstStyle/>
        <a:p>
          <a:endParaRPr lang="en-US"/>
        </a:p>
      </dgm:t>
    </dgm:pt>
    <dgm:pt modelId="{90E0FCFF-F99F-46AD-9B30-A64FF29D7AE9}">
      <dgm:prSet phldrT="[Text]"/>
      <dgm:spPr/>
      <dgm:t>
        <a:bodyPr/>
        <a:lstStyle/>
        <a:p>
          <a:r>
            <a:rPr lang="en-US" dirty="0" err="1" smtClean="0"/>
            <a:t>blas</a:t>
          </a:r>
          <a:endParaRPr lang="en-US" dirty="0"/>
        </a:p>
      </dgm:t>
    </dgm:pt>
    <dgm:pt modelId="{48A6C4E0-4144-4D58-BC99-DA8BCC58B999}" type="parTrans" cxnId="{A4587BEE-6719-4D67-8A85-54E7BC560C7B}">
      <dgm:prSet/>
      <dgm:spPr/>
      <dgm:t>
        <a:bodyPr/>
        <a:lstStyle/>
        <a:p>
          <a:endParaRPr lang="en-US"/>
        </a:p>
      </dgm:t>
    </dgm:pt>
    <dgm:pt modelId="{02822AE3-DB8D-4856-B822-42C48CB0C02F}" type="sibTrans" cxnId="{A4587BEE-6719-4D67-8A85-54E7BC560C7B}">
      <dgm:prSet/>
      <dgm:spPr/>
      <dgm:t>
        <a:bodyPr/>
        <a:lstStyle/>
        <a:p>
          <a:endParaRPr lang="en-US"/>
        </a:p>
      </dgm:t>
    </dgm:pt>
    <dgm:pt modelId="{B73E0221-3AB0-4846-8F18-0FEC41E4DF76}">
      <dgm:prSet phldrT="[Text]"/>
      <dgm:spPr/>
      <dgm:t>
        <a:bodyPr/>
        <a:lstStyle/>
        <a:p>
          <a:r>
            <a:rPr lang="en-US" dirty="0" smtClean="0"/>
            <a:t>f2c</a:t>
          </a:r>
          <a:endParaRPr lang="en-US" dirty="0"/>
        </a:p>
      </dgm:t>
    </dgm:pt>
    <dgm:pt modelId="{27D8A2A3-364E-4EBC-94D2-693AC1EB6A5F}" type="parTrans" cxnId="{18D9B636-76E1-43EC-A47E-9082EA98297A}">
      <dgm:prSet/>
      <dgm:spPr/>
      <dgm:t>
        <a:bodyPr/>
        <a:lstStyle/>
        <a:p>
          <a:endParaRPr lang="en-US"/>
        </a:p>
      </dgm:t>
    </dgm:pt>
    <dgm:pt modelId="{8518D4D3-A2F6-47C5-96CB-4F4EF2CFA07F}" type="sibTrans" cxnId="{18D9B636-76E1-43EC-A47E-9082EA98297A}">
      <dgm:prSet/>
      <dgm:spPr/>
      <dgm:t>
        <a:bodyPr/>
        <a:lstStyle/>
        <a:p>
          <a:endParaRPr lang="en-US"/>
        </a:p>
      </dgm:t>
    </dgm:pt>
    <dgm:pt modelId="{CC30DE32-949E-45DB-A4D1-B7CF6C1182B3}">
      <dgm:prSet phldrT="[Text]"/>
      <dgm:spPr/>
      <dgm:t>
        <a:bodyPr/>
        <a:lstStyle/>
        <a:p>
          <a:r>
            <a:rPr lang="en-US" dirty="0" err="1" smtClean="0"/>
            <a:t>lapack</a:t>
          </a:r>
          <a:endParaRPr lang="en-US" dirty="0"/>
        </a:p>
      </dgm:t>
    </dgm:pt>
    <dgm:pt modelId="{EB566AE8-920D-4231-AEA8-DA3EB51A7773}" type="parTrans" cxnId="{B36E453D-687A-40E6-9B42-597EA19C6B5F}">
      <dgm:prSet/>
      <dgm:spPr/>
      <dgm:t>
        <a:bodyPr/>
        <a:lstStyle/>
        <a:p>
          <a:endParaRPr lang="en-US"/>
        </a:p>
      </dgm:t>
    </dgm:pt>
    <dgm:pt modelId="{B548CA1D-6040-451A-9563-83BC88DF20ED}" type="sibTrans" cxnId="{B36E453D-687A-40E6-9B42-597EA19C6B5F}">
      <dgm:prSet/>
      <dgm:spPr/>
      <dgm:t>
        <a:bodyPr/>
        <a:lstStyle/>
        <a:p>
          <a:endParaRPr lang="en-US"/>
        </a:p>
      </dgm:t>
    </dgm:pt>
    <dgm:pt modelId="{67B957ED-B652-4F6F-B5C3-29C926605502}">
      <dgm:prSet phldrT="[Text]"/>
      <dgm:spPr/>
      <dgm:t>
        <a:bodyPr/>
        <a:lstStyle/>
        <a:p>
          <a:r>
            <a:rPr lang="en-US" dirty="0" smtClean="0"/>
            <a:t>Sundials</a:t>
          </a:r>
        </a:p>
        <a:p>
          <a:r>
            <a:rPr lang="en-US" dirty="0" smtClean="0"/>
            <a:t>(C)</a:t>
          </a:r>
          <a:endParaRPr lang="en-US" dirty="0"/>
        </a:p>
      </dgm:t>
    </dgm:pt>
    <dgm:pt modelId="{41F701C1-AB6B-4534-BBCD-65EF4FCA0FF5}" type="parTrans" cxnId="{D093AE20-0496-48EB-95D8-FC6A67DA49E0}">
      <dgm:prSet/>
      <dgm:spPr/>
      <dgm:t>
        <a:bodyPr/>
        <a:lstStyle/>
        <a:p>
          <a:endParaRPr lang="en-US"/>
        </a:p>
      </dgm:t>
    </dgm:pt>
    <dgm:pt modelId="{EDEF3758-89F3-4EE6-BB14-CA9F8059F6A4}" type="sibTrans" cxnId="{D093AE20-0496-48EB-95D8-FC6A67DA49E0}">
      <dgm:prSet/>
      <dgm:spPr/>
      <dgm:t>
        <a:bodyPr/>
        <a:lstStyle/>
        <a:p>
          <a:endParaRPr lang="en-US"/>
        </a:p>
      </dgm:t>
    </dgm:pt>
    <dgm:pt modelId="{C77D26FC-E89A-4106-94AD-BF5E89E09A23}">
      <dgm:prSet phldrT="[Text]"/>
      <dgm:spPr/>
      <dgm:t>
        <a:bodyPr/>
        <a:lstStyle/>
        <a:p>
          <a:r>
            <a:rPr lang="en-US" dirty="0" err="1" smtClean="0"/>
            <a:t>cvode</a:t>
          </a:r>
          <a:endParaRPr lang="en-US" dirty="0"/>
        </a:p>
      </dgm:t>
    </dgm:pt>
    <dgm:pt modelId="{08B64510-3549-4788-9676-1CC66D5548BB}" type="parTrans" cxnId="{9F10C747-482B-4B00-93DA-DF5BE16C3AA6}">
      <dgm:prSet/>
      <dgm:spPr/>
      <dgm:t>
        <a:bodyPr/>
        <a:lstStyle/>
        <a:p>
          <a:endParaRPr lang="en-US"/>
        </a:p>
      </dgm:t>
    </dgm:pt>
    <dgm:pt modelId="{497444F3-3781-4708-8F3F-8FEE7309F035}" type="sibTrans" cxnId="{9F10C747-482B-4B00-93DA-DF5BE16C3AA6}">
      <dgm:prSet/>
      <dgm:spPr/>
      <dgm:t>
        <a:bodyPr/>
        <a:lstStyle/>
        <a:p>
          <a:endParaRPr lang="en-US"/>
        </a:p>
      </dgm:t>
    </dgm:pt>
    <dgm:pt modelId="{1107B486-66DA-4467-B265-B9BB6D25C89E}">
      <dgm:prSet phldrT="[Text]"/>
      <dgm:spPr/>
      <dgm:t>
        <a:bodyPr/>
        <a:lstStyle/>
        <a:p>
          <a:r>
            <a:rPr lang="en-US" dirty="0" err="1" smtClean="0"/>
            <a:t>kinsol</a:t>
          </a:r>
          <a:endParaRPr lang="en-US" dirty="0"/>
        </a:p>
      </dgm:t>
    </dgm:pt>
    <dgm:pt modelId="{EF9E58E1-99D8-47F5-A323-7D531C1A582F}" type="parTrans" cxnId="{EE72F78B-95DB-4B12-BC22-D4EB90328145}">
      <dgm:prSet/>
      <dgm:spPr/>
      <dgm:t>
        <a:bodyPr/>
        <a:lstStyle/>
        <a:p>
          <a:endParaRPr lang="en-US"/>
        </a:p>
      </dgm:t>
    </dgm:pt>
    <dgm:pt modelId="{819F652E-B7E1-4440-AA04-975C7333FC3B}" type="sibTrans" cxnId="{EE72F78B-95DB-4B12-BC22-D4EB90328145}">
      <dgm:prSet/>
      <dgm:spPr/>
      <dgm:t>
        <a:bodyPr/>
        <a:lstStyle/>
        <a:p>
          <a:endParaRPr lang="en-US"/>
        </a:p>
      </dgm:t>
    </dgm:pt>
    <dgm:pt modelId="{CB6D139A-E2F2-44A0-A928-E19864FEDBFF}">
      <dgm:prSet phldrT="[Text]"/>
      <dgm:spPr/>
      <dgm:t>
        <a:bodyPr/>
        <a:lstStyle/>
        <a:p>
          <a:r>
            <a:rPr lang="en-US" dirty="0" err="1" smtClean="0"/>
            <a:t>nvector</a:t>
          </a:r>
          <a:endParaRPr lang="en-US" dirty="0"/>
        </a:p>
      </dgm:t>
    </dgm:pt>
    <dgm:pt modelId="{32148FF5-C658-4B04-B1D1-EF1D7FEB302B}" type="parTrans" cxnId="{6D5E968D-A69A-490B-868E-5625FEF44316}">
      <dgm:prSet/>
      <dgm:spPr/>
      <dgm:t>
        <a:bodyPr/>
        <a:lstStyle/>
        <a:p>
          <a:endParaRPr lang="en-US"/>
        </a:p>
      </dgm:t>
    </dgm:pt>
    <dgm:pt modelId="{244016DC-AE6C-4D9D-A3E2-DFF03DDF6BDF}" type="sibTrans" cxnId="{6D5E968D-A69A-490B-868E-5625FEF44316}">
      <dgm:prSet/>
      <dgm:spPr/>
      <dgm:t>
        <a:bodyPr/>
        <a:lstStyle/>
        <a:p>
          <a:endParaRPr lang="en-US"/>
        </a:p>
      </dgm:t>
    </dgm:pt>
    <dgm:pt modelId="{9E248D7D-11CF-4651-B633-E49BA1E6C993}">
      <dgm:prSet phldrT="[Text]"/>
      <dgm:spPr/>
      <dgm:t>
        <a:bodyPr/>
        <a:lstStyle/>
        <a:p>
          <a:r>
            <a:rPr lang="en-US" dirty="0" err="1" smtClean="0"/>
            <a:t>NOMSupport</a:t>
          </a:r>
          <a:endParaRPr lang="en-US" dirty="0" smtClean="0"/>
        </a:p>
        <a:p>
          <a:r>
            <a:rPr lang="en-US" dirty="0" smtClean="0"/>
            <a:t>(C++)</a:t>
          </a:r>
        </a:p>
      </dgm:t>
    </dgm:pt>
    <dgm:pt modelId="{B93838B7-5FBC-444D-A256-7C90E608C556}" type="parTrans" cxnId="{FC9D8316-2BCE-4121-82D8-3D932E39A99C}">
      <dgm:prSet/>
      <dgm:spPr/>
      <dgm:t>
        <a:bodyPr/>
        <a:lstStyle/>
        <a:p>
          <a:endParaRPr lang="en-US"/>
        </a:p>
      </dgm:t>
    </dgm:pt>
    <dgm:pt modelId="{EEE1431D-5EAF-4867-8BBC-78F9D8169B15}" type="sibTrans" cxnId="{FC9D8316-2BCE-4121-82D8-3D932E39A99C}">
      <dgm:prSet/>
      <dgm:spPr/>
      <dgm:t>
        <a:bodyPr/>
        <a:lstStyle/>
        <a:p>
          <a:endParaRPr lang="en-US"/>
        </a:p>
      </dgm:t>
    </dgm:pt>
    <dgm:pt modelId="{EFD0E23E-B1DE-4E8D-B070-7983817294DD}">
      <dgm:prSet phldrT="[Text]"/>
      <dgm:spPr/>
      <dgm:t>
        <a:bodyPr/>
        <a:lstStyle/>
        <a:p>
          <a:r>
            <a:rPr lang="en-US" dirty="0" smtClean="0"/>
            <a:t>(</a:t>
          </a:r>
          <a:r>
            <a:rPr lang="en-US" dirty="0" err="1" smtClean="0"/>
            <a:t>libSBML</a:t>
          </a:r>
          <a:r>
            <a:rPr lang="en-US" dirty="0" smtClean="0"/>
            <a:t>)</a:t>
          </a:r>
        </a:p>
      </dgm:t>
    </dgm:pt>
    <dgm:pt modelId="{844012A5-1A2C-44F9-8F8C-504262B6F3FA}" type="parTrans" cxnId="{3A18D85A-A750-4E9A-BBEB-DBB0E4FE5042}">
      <dgm:prSet/>
      <dgm:spPr/>
      <dgm:t>
        <a:bodyPr/>
        <a:lstStyle/>
        <a:p>
          <a:endParaRPr lang="en-US"/>
        </a:p>
      </dgm:t>
    </dgm:pt>
    <dgm:pt modelId="{5CF35C62-4870-434A-961B-95B4477EA207}" type="sibTrans" cxnId="{3A18D85A-A750-4E9A-BBEB-DBB0E4FE5042}">
      <dgm:prSet/>
      <dgm:spPr/>
      <dgm:t>
        <a:bodyPr/>
        <a:lstStyle/>
        <a:p>
          <a:endParaRPr lang="en-US"/>
        </a:p>
      </dgm:t>
    </dgm:pt>
    <dgm:pt modelId="{98DB4DE6-2B02-4F1A-BDD9-07A2BF699AA2}" type="pres">
      <dgm:prSet presAssocID="{376C8C0B-8B5B-4F27-9FA0-05E0A8B8CCA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5BC42B-1E28-4C9A-8DE5-A1DFE0368494}" type="pres">
      <dgm:prSet presAssocID="{376C8C0B-8B5B-4F27-9FA0-05E0A8B8CCAF}" presName="hierFlow" presStyleCnt="0"/>
      <dgm:spPr/>
    </dgm:pt>
    <dgm:pt modelId="{7573B479-0B8C-47DB-87D3-9E810F4E5F19}" type="pres">
      <dgm:prSet presAssocID="{376C8C0B-8B5B-4F27-9FA0-05E0A8B8CCA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1409956-A938-4A76-869C-400DD2FFDC3E}" type="pres">
      <dgm:prSet presAssocID="{2B34C0D0-0427-4FCF-B0CE-F88159005310}" presName="Name14" presStyleCnt="0"/>
      <dgm:spPr/>
    </dgm:pt>
    <dgm:pt modelId="{A2360C90-8067-4BE1-8930-F6EF4EA4DF0C}" type="pres">
      <dgm:prSet presAssocID="{2B34C0D0-0427-4FCF-B0CE-F88159005310}" presName="level1Shape" presStyleLbl="node0" presStyleIdx="0" presStyleCnt="1" custLinFactY="-100000" custLinFactNeighborX="-462" custLinFactNeighborY="-1076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8EE315-0143-4ED0-9530-1ED6D38B1E14}" type="pres">
      <dgm:prSet presAssocID="{2B34C0D0-0427-4FCF-B0CE-F88159005310}" presName="hierChild2" presStyleCnt="0"/>
      <dgm:spPr/>
    </dgm:pt>
    <dgm:pt modelId="{48DB2C70-6B1A-466A-9701-B958B4F14DEB}" type="pres">
      <dgm:prSet presAssocID="{B93838B7-5FBC-444D-A256-7C90E608C556}" presName="Name19" presStyleLbl="parChTrans1D2" presStyleIdx="0" presStyleCnt="4"/>
      <dgm:spPr/>
      <dgm:t>
        <a:bodyPr/>
        <a:lstStyle/>
        <a:p>
          <a:endParaRPr lang="en-US"/>
        </a:p>
      </dgm:t>
    </dgm:pt>
    <dgm:pt modelId="{11702050-304E-43A5-9976-01CA7ACA28F5}" type="pres">
      <dgm:prSet presAssocID="{9E248D7D-11CF-4651-B633-E49BA1E6C993}" presName="Name21" presStyleCnt="0"/>
      <dgm:spPr/>
    </dgm:pt>
    <dgm:pt modelId="{82362910-608B-40EE-B962-2276479BB01D}" type="pres">
      <dgm:prSet presAssocID="{9E248D7D-11CF-4651-B633-E49BA1E6C993}" presName="level2Shape" presStyleLbl="node2" presStyleIdx="0" presStyleCnt="4"/>
      <dgm:spPr/>
      <dgm:t>
        <a:bodyPr/>
        <a:lstStyle/>
        <a:p>
          <a:endParaRPr lang="en-US"/>
        </a:p>
      </dgm:t>
    </dgm:pt>
    <dgm:pt modelId="{567A878F-D901-4B5A-8FC9-79033DD562FE}" type="pres">
      <dgm:prSet presAssocID="{9E248D7D-11CF-4651-B633-E49BA1E6C993}" presName="hierChild3" presStyleCnt="0"/>
      <dgm:spPr/>
    </dgm:pt>
    <dgm:pt modelId="{6E68624F-5284-4EB3-830C-985697674C65}" type="pres">
      <dgm:prSet presAssocID="{844012A5-1A2C-44F9-8F8C-504262B6F3FA}" presName="Name19" presStyleLbl="parChTrans1D3" presStyleIdx="0" presStyleCnt="7"/>
      <dgm:spPr/>
      <dgm:t>
        <a:bodyPr/>
        <a:lstStyle/>
        <a:p>
          <a:endParaRPr lang="en-US"/>
        </a:p>
      </dgm:t>
    </dgm:pt>
    <dgm:pt modelId="{364229DD-904B-4790-9137-3F938B96C4E6}" type="pres">
      <dgm:prSet presAssocID="{EFD0E23E-B1DE-4E8D-B070-7983817294DD}" presName="Name21" presStyleCnt="0"/>
      <dgm:spPr/>
    </dgm:pt>
    <dgm:pt modelId="{F32CF18A-68FB-47C8-89F5-1389D41F3BCA}" type="pres">
      <dgm:prSet presAssocID="{EFD0E23E-B1DE-4E8D-B070-7983817294DD}" presName="level2Shape" presStyleLbl="node3" presStyleIdx="0" presStyleCnt="7"/>
      <dgm:spPr/>
      <dgm:t>
        <a:bodyPr/>
        <a:lstStyle/>
        <a:p>
          <a:endParaRPr lang="en-US"/>
        </a:p>
      </dgm:t>
    </dgm:pt>
    <dgm:pt modelId="{6F946E13-CCD1-4A13-90FD-B0C2533362C6}" type="pres">
      <dgm:prSet presAssocID="{EFD0E23E-B1DE-4E8D-B070-7983817294DD}" presName="hierChild3" presStyleCnt="0"/>
      <dgm:spPr/>
    </dgm:pt>
    <dgm:pt modelId="{FD1E59BD-F0DD-4903-8821-04F7CE1AA02E}" type="pres">
      <dgm:prSet presAssocID="{41F701C1-AB6B-4534-BBCD-65EF4FCA0FF5}" presName="Name19" presStyleLbl="parChTrans1D2" presStyleIdx="1" presStyleCnt="4"/>
      <dgm:spPr/>
      <dgm:t>
        <a:bodyPr/>
        <a:lstStyle/>
        <a:p>
          <a:endParaRPr lang="en-US"/>
        </a:p>
      </dgm:t>
    </dgm:pt>
    <dgm:pt modelId="{58DE9D91-22E8-4B86-8F9C-96DD8825F2E3}" type="pres">
      <dgm:prSet presAssocID="{67B957ED-B652-4F6F-B5C3-29C926605502}" presName="Name21" presStyleCnt="0"/>
      <dgm:spPr/>
    </dgm:pt>
    <dgm:pt modelId="{AACACAC4-553A-4B5D-BA68-6C271597FD4F}" type="pres">
      <dgm:prSet presAssocID="{67B957ED-B652-4F6F-B5C3-29C926605502}" presName="level2Shape" presStyleLbl="node2" presStyleIdx="1" presStyleCnt="4"/>
      <dgm:spPr/>
      <dgm:t>
        <a:bodyPr/>
        <a:lstStyle/>
        <a:p>
          <a:endParaRPr lang="en-US"/>
        </a:p>
      </dgm:t>
    </dgm:pt>
    <dgm:pt modelId="{F54106FC-9EF3-4EA8-A511-88CE0A10952F}" type="pres">
      <dgm:prSet presAssocID="{67B957ED-B652-4F6F-B5C3-29C926605502}" presName="hierChild3" presStyleCnt="0"/>
      <dgm:spPr/>
    </dgm:pt>
    <dgm:pt modelId="{22EFEE33-31BF-48F2-968B-C1640BA411E7}" type="pres">
      <dgm:prSet presAssocID="{08B64510-3549-4788-9676-1CC66D5548BB}" presName="Name19" presStyleLbl="parChTrans1D3" presStyleIdx="1" presStyleCnt="7"/>
      <dgm:spPr/>
      <dgm:t>
        <a:bodyPr/>
        <a:lstStyle/>
        <a:p>
          <a:endParaRPr lang="en-US"/>
        </a:p>
      </dgm:t>
    </dgm:pt>
    <dgm:pt modelId="{3535B99E-0D3F-4BA2-AD9B-4813B3107615}" type="pres">
      <dgm:prSet presAssocID="{C77D26FC-E89A-4106-94AD-BF5E89E09A23}" presName="Name21" presStyleCnt="0"/>
      <dgm:spPr/>
    </dgm:pt>
    <dgm:pt modelId="{CD7188AA-C932-4496-B890-4C732BCC9C44}" type="pres">
      <dgm:prSet presAssocID="{C77D26FC-E89A-4106-94AD-BF5E89E09A23}" presName="level2Shape" presStyleLbl="node3" presStyleIdx="1" presStyleCnt="7"/>
      <dgm:spPr/>
      <dgm:t>
        <a:bodyPr/>
        <a:lstStyle/>
        <a:p>
          <a:endParaRPr lang="en-US"/>
        </a:p>
      </dgm:t>
    </dgm:pt>
    <dgm:pt modelId="{8BE05467-AE40-4898-9CB2-BB3DCD68A866}" type="pres">
      <dgm:prSet presAssocID="{C77D26FC-E89A-4106-94AD-BF5E89E09A23}" presName="hierChild3" presStyleCnt="0"/>
      <dgm:spPr/>
    </dgm:pt>
    <dgm:pt modelId="{1A02EEBC-3DF1-4C44-8724-E3419B87EE80}" type="pres">
      <dgm:prSet presAssocID="{EF9E58E1-99D8-47F5-A323-7D531C1A582F}" presName="Name19" presStyleLbl="parChTrans1D3" presStyleIdx="2" presStyleCnt="7"/>
      <dgm:spPr/>
      <dgm:t>
        <a:bodyPr/>
        <a:lstStyle/>
        <a:p>
          <a:endParaRPr lang="en-US"/>
        </a:p>
      </dgm:t>
    </dgm:pt>
    <dgm:pt modelId="{5429EB8C-C21D-4447-83F5-D4D0EEB38C41}" type="pres">
      <dgm:prSet presAssocID="{1107B486-66DA-4467-B265-B9BB6D25C89E}" presName="Name21" presStyleCnt="0"/>
      <dgm:spPr/>
    </dgm:pt>
    <dgm:pt modelId="{8399738B-098F-4465-96CC-27E9B17A5A10}" type="pres">
      <dgm:prSet presAssocID="{1107B486-66DA-4467-B265-B9BB6D25C89E}" presName="level2Shape" presStyleLbl="node3" presStyleIdx="2" presStyleCnt="7"/>
      <dgm:spPr/>
      <dgm:t>
        <a:bodyPr/>
        <a:lstStyle/>
        <a:p>
          <a:endParaRPr lang="en-US"/>
        </a:p>
      </dgm:t>
    </dgm:pt>
    <dgm:pt modelId="{9B021D27-EE7E-45DE-8C4A-157E61A39F51}" type="pres">
      <dgm:prSet presAssocID="{1107B486-66DA-4467-B265-B9BB6D25C89E}" presName="hierChild3" presStyleCnt="0"/>
      <dgm:spPr/>
    </dgm:pt>
    <dgm:pt modelId="{8D75BC55-6D80-4AFC-B8A9-2582479A76A1}" type="pres">
      <dgm:prSet presAssocID="{32148FF5-C658-4B04-B1D1-EF1D7FEB302B}" presName="Name19" presStyleLbl="parChTrans1D3" presStyleIdx="3" presStyleCnt="7"/>
      <dgm:spPr/>
      <dgm:t>
        <a:bodyPr/>
        <a:lstStyle/>
        <a:p>
          <a:endParaRPr lang="en-US"/>
        </a:p>
      </dgm:t>
    </dgm:pt>
    <dgm:pt modelId="{54A0720E-31AD-4701-B2C6-0936198BE646}" type="pres">
      <dgm:prSet presAssocID="{CB6D139A-E2F2-44A0-A928-E19864FEDBFF}" presName="Name21" presStyleCnt="0"/>
      <dgm:spPr/>
    </dgm:pt>
    <dgm:pt modelId="{BAD1AA79-528C-4909-AAC6-F928330C2D5E}" type="pres">
      <dgm:prSet presAssocID="{CB6D139A-E2F2-44A0-A928-E19864FEDBFF}" presName="level2Shape" presStyleLbl="node3" presStyleIdx="3" presStyleCnt="7"/>
      <dgm:spPr/>
      <dgm:t>
        <a:bodyPr/>
        <a:lstStyle/>
        <a:p>
          <a:endParaRPr lang="en-US"/>
        </a:p>
      </dgm:t>
    </dgm:pt>
    <dgm:pt modelId="{A7D0599F-7D8B-48A4-A079-DE6BD7529AC0}" type="pres">
      <dgm:prSet presAssocID="{CB6D139A-E2F2-44A0-A928-E19864FEDBFF}" presName="hierChild3" presStyleCnt="0"/>
      <dgm:spPr/>
    </dgm:pt>
    <dgm:pt modelId="{7EC6B981-9253-4CD1-A661-A7249822F36D}" type="pres">
      <dgm:prSet presAssocID="{2FD38B3C-F7AF-423D-9A03-09F39895E615}" presName="Name19" presStyleLbl="parChTrans1D2" presStyleIdx="2" presStyleCnt="4"/>
      <dgm:spPr/>
      <dgm:t>
        <a:bodyPr/>
        <a:lstStyle/>
        <a:p>
          <a:endParaRPr lang="en-US"/>
        </a:p>
      </dgm:t>
    </dgm:pt>
    <dgm:pt modelId="{A6991806-2795-4C46-8E37-EDA6BE669196}" type="pres">
      <dgm:prSet presAssocID="{51D08088-CE24-4351-911A-446E47849BA8}" presName="Name21" presStyleCnt="0"/>
      <dgm:spPr/>
    </dgm:pt>
    <dgm:pt modelId="{F1493E6E-04EB-4B32-94D6-95F7600C8EAA}" type="pres">
      <dgm:prSet presAssocID="{51D08088-CE24-4351-911A-446E47849BA8}" presName="level2Shape" presStyleLbl="node2" presStyleIdx="2" presStyleCnt="4"/>
      <dgm:spPr/>
      <dgm:t>
        <a:bodyPr/>
        <a:lstStyle/>
        <a:p>
          <a:endParaRPr lang="en-US"/>
        </a:p>
      </dgm:t>
    </dgm:pt>
    <dgm:pt modelId="{9AB30374-9782-4884-B606-61AE90B0FA0A}" type="pres">
      <dgm:prSet presAssocID="{51D08088-CE24-4351-911A-446E47849BA8}" presName="hierChild3" presStyleCnt="0"/>
      <dgm:spPr/>
    </dgm:pt>
    <dgm:pt modelId="{F541A084-BDA7-499E-A24D-7BA6F2A500C1}" type="pres">
      <dgm:prSet presAssocID="{8E9BFD0A-C039-4FCB-ADB5-9FDED32BC968}" presName="Name19" presStyleLbl="parChTrans1D3" presStyleIdx="4" presStyleCnt="7"/>
      <dgm:spPr/>
      <dgm:t>
        <a:bodyPr/>
        <a:lstStyle/>
        <a:p>
          <a:endParaRPr lang="en-US"/>
        </a:p>
      </dgm:t>
    </dgm:pt>
    <dgm:pt modelId="{D04A758A-D35F-4974-BA3B-BBC6CFE52C17}" type="pres">
      <dgm:prSet presAssocID="{DEF60B52-25E8-45E3-9A09-4FE0B7AEC98D}" presName="Name21" presStyleCnt="0"/>
      <dgm:spPr/>
    </dgm:pt>
    <dgm:pt modelId="{5E695EFE-6F06-484B-9B12-FC531258C6C8}" type="pres">
      <dgm:prSet presAssocID="{DEF60B52-25E8-45E3-9A09-4FE0B7AEC98D}" presName="level2Shape" presStyleLbl="node3" presStyleIdx="4" presStyleCnt="7"/>
      <dgm:spPr/>
      <dgm:t>
        <a:bodyPr/>
        <a:lstStyle/>
        <a:p>
          <a:endParaRPr lang="en-US"/>
        </a:p>
      </dgm:t>
    </dgm:pt>
    <dgm:pt modelId="{BA79C01F-B054-494F-86F9-D12D9D642EC4}" type="pres">
      <dgm:prSet presAssocID="{DEF60B52-25E8-45E3-9A09-4FE0B7AEC98D}" presName="hierChild3" presStyleCnt="0"/>
      <dgm:spPr/>
    </dgm:pt>
    <dgm:pt modelId="{F02D2EAB-E6C1-4F12-A95F-CFF6548FBBC9}" type="pres">
      <dgm:prSet presAssocID="{997B22A9-7A9A-47F2-A81F-51496B24A70A}" presName="Name19" presStyleLbl="parChTrans1D4" presStyleIdx="0" presStyleCnt="5"/>
      <dgm:spPr/>
      <dgm:t>
        <a:bodyPr/>
        <a:lstStyle/>
        <a:p>
          <a:endParaRPr lang="en-US"/>
        </a:p>
      </dgm:t>
    </dgm:pt>
    <dgm:pt modelId="{E9CD8751-609D-4CAC-A94B-2BFB35B81333}" type="pres">
      <dgm:prSet presAssocID="{CE713C6A-5D2F-41C5-9CED-7E0706E79594}" presName="Name21" presStyleCnt="0"/>
      <dgm:spPr/>
    </dgm:pt>
    <dgm:pt modelId="{F5DA597A-EE50-404D-82C1-EF316AF82E71}" type="pres">
      <dgm:prSet presAssocID="{CE713C6A-5D2F-41C5-9CED-7E0706E79594}" presName="level2Shape" presStyleLbl="node4" presStyleIdx="0" presStyleCnt="5"/>
      <dgm:spPr/>
      <dgm:t>
        <a:bodyPr/>
        <a:lstStyle/>
        <a:p>
          <a:endParaRPr lang="en-US"/>
        </a:p>
      </dgm:t>
    </dgm:pt>
    <dgm:pt modelId="{3752C76F-CDEB-4ABF-B281-181CC1E99FD3}" type="pres">
      <dgm:prSet presAssocID="{CE713C6A-5D2F-41C5-9CED-7E0706E79594}" presName="hierChild3" presStyleCnt="0"/>
      <dgm:spPr/>
    </dgm:pt>
    <dgm:pt modelId="{C35E72D2-B49D-4340-B68F-04FB70E7B989}" type="pres">
      <dgm:prSet presAssocID="{FD299C1D-C091-4EFD-B618-B3D4397D3F3F}" presName="Name19" presStyleLbl="parChTrans1D4" presStyleIdx="1" presStyleCnt="5"/>
      <dgm:spPr/>
      <dgm:t>
        <a:bodyPr/>
        <a:lstStyle/>
        <a:p>
          <a:endParaRPr lang="en-US"/>
        </a:p>
      </dgm:t>
    </dgm:pt>
    <dgm:pt modelId="{74AB933A-8663-408E-B145-5CA03E6A543A}" type="pres">
      <dgm:prSet presAssocID="{D49C76B9-9E92-43AA-8116-19290E589E76}" presName="Name21" presStyleCnt="0"/>
      <dgm:spPr/>
    </dgm:pt>
    <dgm:pt modelId="{6F6FFD58-ECBA-4655-BF72-F3CC32789C3A}" type="pres">
      <dgm:prSet presAssocID="{D49C76B9-9E92-43AA-8116-19290E589E76}" presName="level2Shape" presStyleLbl="node4" presStyleIdx="1" presStyleCnt="5"/>
      <dgm:spPr/>
      <dgm:t>
        <a:bodyPr/>
        <a:lstStyle/>
        <a:p>
          <a:endParaRPr lang="en-US"/>
        </a:p>
      </dgm:t>
    </dgm:pt>
    <dgm:pt modelId="{219581DF-545B-4BC8-8CEF-AFF28223675A}" type="pres">
      <dgm:prSet presAssocID="{D49C76B9-9E92-43AA-8116-19290E589E76}" presName="hierChild3" presStyleCnt="0"/>
      <dgm:spPr/>
    </dgm:pt>
    <dgm:pt modelId="{BC14D6DF-0A3B-465A-AEA3-EAB3287899C8}" type="pres">
      <dgm:prSet presAssocID="{84076E8B-51F9-430D-88B6-82F7FBD665B5}" presName="Name19" presStyleLbl="parChTrans1D3" presStyleIdx="5" presStyleCnt="7"/>
      <dgm:spPr/>
      <dgm:t>
        <a:bodyPr/>
        <a:lstStyle/>
        <a:p>
          <a:endParaRPr lang="en-US"/>
        </a:p>
      </dgm:t>
    </dgm:pt>
    <dgm:pt modelId="{86D694DC-34CD-432F-A078-0CF11691A11A}" type="pres">
      <dgm:prSet presAssocID="{BF585F2C-7A18-430B-ACD8-3D98320CAD6B}" presName="Name21" presStyleCnt="0"/>
      <dgm:spPr/>
    </dgm:pt>
    <dgm:pt modelId="{8A3A2B34-6FB4-4B80-973B-43878A1D6D30}" type="pres">
      <dgm:prSet presAssocID="{BF585F2C-7A18-430B-ACD8-3D98320CAD6B}" presName="level2Shape" presStyleLbl="node3" presStyleIdx="5" presStyleCnt="7"/>
      <dgm:spPr/>
      <dgm:t>
        <a:bodyPr/>
        <a:lstStyle/>
        <a:p>
          <a:endParaRPr lang="en-US"/>
        </a:p>
      </dgm:t>
    </dgm:pt>
    <dgm:pt modelId="{524F14B0-D06D-4B41-AE84-8D1DECAE0885}" type="pres">
      <dgm:prSet presAssocID="{BF585F2C-7A18-430B-ACD8-3D98320CAD6B}" presName="hierChild3" presStyleCnt="0"/>
      <dgm:spPr/>
    </dgm:pt>
    <dgm:pt modelId="{AB8DA338-1AE4-480E-B0EC-BAFC9AB76AE8}" type="pres">
      <dgm:prSet presAssocID="{6C8D6AE0-B592-4A0D-9CB4-B1C7574A7995}" presName="Name19" presStyleLbl="parChTrans1D2" presStyleIdx="3" presStyleCnt="4"/>
      <dgm:spPr/>
      <dgm:t>
        <a:bodyPr/>
        <a:lstStyle/>
        <a:p>
          <a:endParaRPr lang="en-US"/>
        </a:p>
      </dgm:t>
    </dgm:pt>
    <dgm:pt modelId="{30288F18-9381-4545-A5F0-D7823C1F07BC}" type="pres">
      <dgm:prSet presAssocID="{AE7C1E1E-1DB4-439D-BE4A-BE5AECF203D6}" presName="Name21" presStyleCnt="0"/>
      <dgm:spPr/>
    </dgm:pt>
    <dgm:pt modelId="{6A14424B-E010-439C-B876-F8AA49F9F395}" type="pres">
      <dgm:prSet presAssocID="{AE7C1E1E-1DB4-439D-BE4A-BE5AECF203D6}" presName="level2Shape" presStyleLbl="node2" presStyleIdx="3" presStyleCnt="4"/>
      <dgm:spPr/>
      <dgm:t>
        <a:bodyPr/>
        <a:lstStyle/>
        <a:p>
          <a:endParaRPr lang="en-US"/>
        </a:p>
      </dgm:t>
    </dgm:pt>
    <dgm:pt modelId="{E112E4BF-9CB4-496D-AE78-C7EAB0B97FC0}" type="pres">
      <dgm:prSet presAssocID="{AE7C1E1E-1DB4-439D-BE4A-BE5AECF203D6}" presName="hierChild3" presStyleCnt="0"/>
      <dgm:spPr/>
    </dgm:pt>
    <dgm:pt modelId="{6EB9CB91-906A-4CD8-A16D-44F9415523D8}" type="pres">
      <dgm:prSet presAssocID="{E64F80B3-2217-4B54-9AEA-2A28A56FEDED}" presName="Name19" presStyleLbl="parChTrans1D3" presStyleIdx="6" presStyleCnt="7"/>
      <dgm:spPr/>
      <dgm:t>
        <a:bodyPr/>
        <a:lstStyle/>
        <a:p>
          <a:endParaRPr lang="en-US"/>
        </a:p>
      </dgm:t>
    </dgm:pt>
    <dgm:pt modelId="{50EEB45A-20A8-4BAD-ADF9-7DF85055BC5A}" type="pres">
      <dgm:prSet presAssocID="{FD33CB7D-0CFA-4123-8088-35E1BAB61094}" presName="Name21" presStyleCnt="0"/>
      <dgm:spPr/>
    </dgm:pt>
    <dgm:pt modelId="{4F009F8E-8E49-4D02-A975-FD13CED950BD}" type="pres">
      <dgm:prSet presAssocID="{FD33CB7D-0CFA-4123-8088-35E1BAB61094}" presName="level2Shape" presStyleLbl="node3" presStyleIdx="6" presStyleCnt="7"/>
      <dgm:spPr/>
      <dgm:t>
        <a:bodyPr/>
        <a:lstStyle/>
        <a:p>
          <a:endParaRPr lang="en-US"/>
        </a:p>
      </dgm:t>
    </dgm:pt>
    <dgm:pt modelId="{BA848807-3F84-414A-8980-11EDE2443537}" type="pres">
      <dgm:prSet presAssocID="{FD33CB7D-0CFA-4123-8088-35E1BAB61094}" presName="hierChild3" presStyleCnt="0"/>
      <dgm:spPr/>
    </dgm:pt>
    <dgm:pt modelId="{BA206CD3-7416-4A2A-B353-23B26F3A6FEB}" type="pres">
      <dgm:prSet presAssocID="{48A6C4E0-4144-4D58-BC99-DA8BCC58B999}" presName="Name19" presStyleLbl="parChTrans1D4" presStyleIdx="2" presStyleCnt="5"/>
      <dgm:spPr/>
      <dgm:t>
        <a:bodyPr/>
        <a:lstStyle/>
        <a:p>
          <a:endParaRPr lang="en-US"/>
        </a:p>
      </dgm:t>
    </dgm:pt>
    <dgm:pt modelId="{DEF35E0F-06D5-4497-896D-827DE3DFD760}" type="pres">
      <dgm:prSet presAssocID="{90E0FCFF-F99F-46AD-9B30-A64FF29D7AE9}" presName="Name21" presStyleCnt="0"/>
      <dgm:spPr/>
    </dgm:pt>
    <dgm:pt modelId="{44C5087C-BC70-4970-9600-734223B3444E}" type="pres">
      <dgm:prSet presAssocID="{90E0FCFF-F99F-46AD-9B30-A64FF29D7AE9}" presName="level2Shape" presStyleLbl="node4" presStyleIdx="2" presStyleCnt="5"/>
      <dgm:spPr/>
      <dgm:t>
        <a:bodyPr/>
        <a:lstStyle/>
        <a:p>
          <a:endParaRPr lang="en-US"/>
        </a:p>
      </dgm:t>
    </dgm:pt>
    <dgm:pt modelId="{FBD6F8A5-38D6-452A-9E8B-C2127662573F}" type="pres">
      <dgm:prSet presAssocID="{90E0FCFF-F99F-46AD-9B30-A64FF29D7AE9}" presName="hierChild3" presStyleCnt="0"/>
      <dgm:spPr/>
    </dgm:pt>
    <dgm:pt modelId="{D2186E00-5186-46BC-952C-52F648F1BA4C}" type="pres">
      <dgm:prSet presAssocID="{27D8A2A3-364E-4EBC-94D2-693AC1EB6A5F}" presName="Name19" presStyleLbl="parChTrans1D4" presStyleIdx="3" presStyleCnt="5"/>
      <dgm:spPr/>
      <dgm:t>
        <a:bodyPr/>
        <a:lstStyle/>
        <a:p>
          <a:endParaRPr lang="en-US"/>
        </a:p>
      </dgm:t>
    </dgm:pt>
    <dgm:pt modelId="{969E6EC7-36D0-423F-BE0C-E2D3871AF0FA}" type="pres">
      <dgm:prSet presAssocID="{B73E0221-3AB0-4846-8F18-0FEC41E4DF76}" presName="Name21" presStyleCnt="0"/>
      <dgm:spPr/>
    </dgm:pt>
    <dgm:pt modelId="{BDE84C9E-5060-4F84-905A-5F1681DC00A1}" type="pres">
      <dgm:prSet presAssocID="{B73E0221-3AB0-4846-8F18-0FEC41E4DF76}" presName="level2Shape" presStyleLbl="node4" presStyleIdx="3" presStyleCnt="5"/>
      <dgm:spPr/>
      <dgm:t>
        <a:bodyPr/>
        <a:lstStyle/>
        <a:p>
          <a:endParaRPr lang="en-US"/>
        </a:p>
      </dgm:t>
    </dgm:pt>
    <dgm:pt modelId="{E82E501B-4ECB-40FE-808D-2EA1D2A116FE}" type="pres">
      <dgm:prSet presAssocID="{B73E0221-3AB0-4846-8F18-0FEC41E4DF76}" presName="hierChild3" presStyleCnt="0"/>
      <dgm:spPr/>
    </dgm:pt>
    <dgm:pt modelId="{54790D52-DA9E-4AE7-A40D-C6031541C6C6}" type="pres">
      <dgm:prSet presAssocID="{EB566AE8-920D-4231-AEA8-DA3EB51A7773}" presName="Name19" presStyleLbl="parChTrans1D4" presStyleIdx="4" presStyleCnt="5"/>
      <dgm:spPr/>
      <dgm:t>
        <a:bodyPr/>
        <a:lstStyle/>
        <a:p>
          <a:endParaRPr lang="en-US"/>
        </a:p>
      </dgm:t>
    </dgm:pt>
    <dgm:pt modelId="{45F2845B-9270-4F90-8004-81EC87EFF69B}" type="pres">
      <dgm:prSet presAssocID="{CC30DE32-949E-45DB-A4D1-B7CF6C1182B3}" presName="Name21" presStyleCnt="0"/>
      <dgm:spPr/>
    </dgm:pt>
    <dgm:pt modelId="{6A4491AE-9611-45CC-AC38-645CA332C362}" type="pres">
      <dgm:prSet presAssocID="{CC30DE32-949E-45DB-A4D1-B7CF6C1182B3}" presName="level2Shape" presStyleLbl="node4" presStyleIdx="4" presStyleCnt="5"/>
      <dgm:spPr/>
      <dgm:t>
        <a:bodyPr/>
        <a:lstStyle/>
        <a:p>
          <a:endParaRPr lang="en-US"/>
        </a:p>
      </dgm:t>
    </dgm:pt>
    <dgm:pt modelId="{95E024D6-6204-4CDC-9AAC-88B51FF37C37}" type="pres">
      <dgm:prSet presAssocID="{CC30DE32-949E-45DB-A4D1-B7CF6C1182B3}" presName="hierChild3" presStyleCnt="0"/>
      <dgm:spPr/>
    </dgm:pt>
    <dgm:pt modelId="{F033335E-BE23-4FE8-BC87-0BF3ADC70CF0}" type="pres">
      <dgm:prSet presAssocID="{376C8C0B-8B5B-4F27-9FA0-05E0A8B8CCAF}" presName="bgShapesFlow" presStyleCnt="0"/>
      <dgm:spPr/>
    </dgm:pt>
  </dgm:ptLst>
  <dgm:cxnLst>
    <dgm:cxn modelId="{9E3E1A58-8FFF-4627-983C-7F3E00758F37}" type="presOf" srcId="{FD299C1D-C091-4EFD-B618-B3D4397D3F3F}" destId="{C35E72D2-B49D-4340-B68F-04FB70E7B989}" srcOrd="0" destOrd="0" presId="urn:microsoft.com/office/officeart/2005/8/layout/hierarchy6"/>
    <dgm:cxn modelId="{E61189E9-3740-4FB1-8C04-87612FAC5CA1}" type="presOf" srcId="{DEF60B52-25E8-45E3-9A09-4FE0B7AEC98D}" destId="{5E695EFE-6F06-484B-9B12-FC531258C6C8}" srcOrd="0" destOrd="0" presId="urn:microsoft.com/office/officeart/2005/8/layout/hierarchy6"/>
    <dgm:cxn modelId="{C3BD76F5-17A4-4ACF-9E92-A8E6EDE0A826}" type="presOf" srcId="{90E0FCFF-F99F-46AD-9B30-A64FF29D7AE9}" destId="{44C5087C-BC70-4970-9600-734223B3444E}" srcOrd="0" destOrd="0" presId="urn:microsoft.com/office/officeart/2005/8/layout/hierarchy6"/>
    <dgm:cxn modelId="{96325ACA-A4C4-4BE4-A21B-2F844EFD3F6D}" type="presOf" srcId="{EB566AE8-920D-4231-AEA8-DA3EB51A7773}" destId="{54790D52-DA9E-4AE7-A40D-C6031541C6C6}" srcOrd="0" destOrd="0" presId="urn:microsoft.com/office/officeart/2005/8/layout/hierarchy6"/>
    <dgm:cxn modelId="{D034BEA6-A0A7-4426-9ECE-B1E3979B2CC9}" srcId="{2B34C0D0-0427-4FCF-B0CE-F88159005310}" destId="{AE7C1E1E-1DB4-439D-BE4A-BE5AECF203D6}" srcOrd="3" destOrd="0" parTransId="{6C8D6AE0-B592-4A0D-9CB4-B1C7574A7995}" sibTransId="{F92B2E1F-67D8-46BF-9252-32901E1950E1}"/>
    <dgm:cxn modelId="{FC9D8316-2BCE-4121-82D8-3D932E39A99C}" srcId="{2B34C0D0-0427-4FCF-B0CE-F88159005310}" destId="{9E248D7D-11CF-4651-B633-E49BA1E6C993}" srcOrd="0" destOrd="0" parTransId="{B93838B7-5FBC-444D-A256-7C90E608C556}" sibTransId="{EEE1431D-5EAF-4867-8BBC-78F9D8169B15}"/>
    <dgm:cxn modelId="{465FC358-9AEF-4210-B1EF-9E14C70EACBA}" type="presOf" srcId="{27D8A2A3-364E-4EBC-94D2-693AC1EB6A5F}" destId="{D2186E00-5186-46BC-952C-52F648F1BA4C}" srcOrd="0" destOrd="0" presId="urn:microsoft.com/office/officeart/2005/8/layout/hierarchy6"/>
    <dgm:cxn modelId="{95EC78BA-7832-4509-ABD4-7D634534DEA6}" srcId="{51D08088-CE24-4351-911A-446E47849BA8}" destId="{BF585F2C-7A18-430B-ACD8-3D98320CAD6B}" srcOrd="1" destOrd="0" parTransId="{84076E8B-51F9-430D-88B6-82F7FBD665B5}" sibTransId="{D929B721-B43E-44A9-8534-5E20997D2513}"/>
    <dgm:cxn modelId="{A2397AA1-EAE8-4A25-A463-1C8931ED8BF2}" type="presOf" srcId="{D49C76B9-9E92-43AA-8116-19290E589E76}" destId="{6F6FFD58-ECBA-4655-BF72-F3CC32789C3A}" srcOrd="0" destOrd="0" presId="urn:microsoft.com/office/officeart/2005/8/layout/hierarchy6"/>
    <dgm:cxn modelId="{DD7C1388-85E6-4C0D-A475-BC771E81A43F}" type="presOf" srcId="{9E248D7D-11CF-4651-B633-E49BA1E6C993}" destId="{82362910-608B-40EE-B962-2276479BB01D}" srcOrd="0" destOrd="0" presId="urn:microsoft.com/office/officeart/2005/8/layout/hierarchy6"/>
    <dgm:cxn modelId="{F6A2CE2D-8FFA-41DF-92FB-DD4A39B367EC}" type="presOf" srcId="{48A6C4E0-4144-4D58-BC99-DA8BCC58B999}" destId="{BA206CD3-7416-4A2A-B353-23B26F3A6FEB}" srcOrd="0" destOrd="0" presId="urn:microsoft.com/office/officeart/2005/8/layout/hierarchy6"/>
    <dgm:cxn modelId="{42761977-0E51-43DA-81E0-AA74BA8AE4DA}" type="presOf" srcId="{2B34C0D0-0427-4FCF-B0CE-F88159005310}" destId="{A2360C90-8067-4BE1-8930-F6EF4EA4DF0C}" srcOrd="0" destOrd="0" presId="urn:microsoft.com/office/officeart/2005/8/layout/hierarchy6"/>
    <dgm:cxn modelId="{2BE0568B-28D6-4303-B0A5-5BE9D1F85D6B}" srcId="{51D08088-CE24-4351-911A-446E47849BA8}" destId="{DEF60B52-25E8-45E3-9A09-4FE0B7AEC98D}" srcOrd="0" destOrd="0" parTransId="{8E9BFD0A-C039-4FCB-ADB5-9FDED32BC968}" sibTransId="{27A03842-FA66-4672-94FF-122EA7305481}"/>
    <dgm:cxn modelId="{9F10C747-482B-4B00-93DA-DF5BE16C3AA6}" srcId="{67B957ED-B652-4F6F-B5C3-29C926605502}" destId="{C77D26FC-E89A-4106-94AD-BF5E89E09A23}" srcOrd="0" destOrd="0" parTransId="{08B64510-3549-4788-9676-1CC66D5548BB}" sibTransId="{497444F3-3781-4708-8F3F-8FEE7309F035}"/>
    <dgm:cxn modelId="{43D5F635-4487-480A-B189-B6EDC036951B}" srcId="{DEF60B52-25E8-45E3-9A09-4FE0B7AEC98D}" destId="{D49C76B9-9E92-43AA-8116-19290E589E76}" srcOrd="1" destOrd="0" parTransId="{FD299C1D-C091-4EFD-B618-B3D4397D3F3F}" sibTransId="{F60223E2-C0D5-4FD8-931B-9FC9ABBACDBE}"/>
    <dgm:cxn modelId="{298ABDAA-6B9A-4365-9DC1-E33093F1A0AD}" srcId="{376C8C0B-8B5B-4F27-9FA0-05E0A8B8CCAF}" destId="{2B34C0D0-0427-4FCF-B0CE-F88159005310}" srcOrd="0" destOrd="0" parTransId="{33BBB9F3-E305-4C41-81B8-4D986A226A36}" sibTransId="{255CBC43-E3C5-4326-A16B-E05E57B16AFD}"/>
    <dgm:cxn modelId="{CB39660A-75A3-4060-BC97-53506F421AC6}" type="presOf" srcId="{B73E0221-3AB0-4846-8F18-0FEC41E4DF76}" destId="{BDE84C9E-5060-4F84-905A-5F1681DC00A1}" srcOrd="0" destOrd="0" presId="urn:microsoft.com/office/officeart/2005/8/layout/hierarchy6"/>
    <dgm:cxn modelId="{3262CD68-A675-47A1-B837-9A3AE3EE4DFE}" type="presOf" srcId="{997B22A9-7A9A-47F2-A81F-51496B24A70A}" destId="{F02D2EAB-E6C1-4F12-A95F-CFF6548FBBC9}" srcOrd="0" destOrd="0" presId="urn:microsoft.com/office/officeart/2005/8/layout/hierarchy6"/>
    <dgm:cxn modelId="{6D5E968D-A69A-490B-868E-5625FEF44316}" srcId="{67B957ED-B652-4F6F-B5C3-29C926605502}" destId="{CB6D139A-E2F2-44A0-A928-E19864FEDBFF}" srcOrd="2" destOrd="0" parTransId="{32148FF5-C658-4B04-B1D1-EF1D7FEB302B}" sibTransId="{244016DC-AE6C-4D9D-A3E2-DFF03DDF6BDF}"/>
    <dgm:cxn modelId="{B36E453D-687A-40E6-9B42-597EA19C6B5F}" srcId="{FD33CB7D-0CFA-4123-8088-35E1BAB61094}" destId="{CC30DE32-949E-45DB-A4D1-B7CF6C1182B3}" srcOrd="2" destOrd="0" parTransId="{EB566AE8-920D-4231-AEA8-DA3EB51A7773}" sibTransId="{B548CA1D-6040-451A-9563-83BC88DF20ED}"/>
    <dgm:cxn modelId="{760D5C05-1D00-43FD-861D-B9EDBDCA0D19}" type="presOf" srcId="{2FD38B3C-F7AF-423D-9A03-09F39895E615}" destId="{7EC6B981-9253-4CD1-A661-A7249822F36D}" srcOrd="0" destOrd="0" presId="urn:microsoft.com/office/officeart/2005/8/layout/hierarchy6"/>
    <dgm:cxn modelId="{B89C5D2F-7A1F-446D-98A7-B25E8E26AB74}" type="presOf" srcId="{08B64510-3549-4788-9676-1CC66D5548BB}" destId="{22EFEE33-31BF-48F2-968B-C1640BA411E7}" srcOrd="0" destOrd="0" presId="urn:microsoft.com/office/officeart/2005/8/layout/hierarchy6"/>
    <dgm:cxn modelId="{254696BD-D4E4-4BF5-8181-6E114F67467F}" type="presOf" srcId="{CE713C6A-5D2F-41C5-9CED-7E0706E79594}" destId="{F5DA597A-EE50-404D-82C1-EF316AF82E71}" srcOrd="0" destOrd="0" presId="urn:microsoft.com/office/officeart/2005/8/layout/hierarchy6"/>
    <dgm:cxn modelId="{D28EA09A-3983-48EA-9885-4DD17D17C893}" srcId="{2B34C0D0-0427-4FCF-B0CE-F88159005310}" destId="{51D08088-CE24-4351-911A-446E47849BA8}" srcOrd="2" destOrd="0" parTransId="{2FD38B3C-F7AF-423D-9A03-09F39895E615}" sibTransId="{AF1FD999-91E3-4B55-A13C-505F92DBDAA2}"/>
    <dgm:cxn modelId="{42A19E5E-9F09-4F33-A714-B5224771D80A}" type="presOf" srcId="{41F701C1-AB6B-4534-BBCD-65EF4FCA0FF5}" destId="{FD1E59BD-F0DD-4903-8821-04F7CE1AA02E}" srcOrd="0" destOrd="0" presId="urn:microsoft.com/office/officeart/2005/8/layout/hierarchy6"/>
    <dgm:cxn modelId="{3A18D85A-A750-4E9A-BBEB-DBB0E4FE5042}" srcId="{9E248D7D-11CF-4651-B633-E49BA1E6C993}" destId="{EFD0E23E-B1DE-4E8D-B070-7983817294DD}" srcOrd="0" destOrd="0" parTransId="{844012A5-1A2C-44F9-8F8C-504262B6F3FA}" sibTransId="{5CF35C62-4870-434A-961B-95B4477EA207}"/>
    <dgm:cxn modelId="{7177F565-7F2F-4AEF-B185-D5149983D135}" type="presOf" srcId="{BF585F2C-7A18-430B-ACD8-3D98320CAD6B}" destId="{8A3A2B34-6FB4-4B80-973B-43878A1D6D30}" srcOrd="0" destOrd="0" presId="urn:microsoft.com/office/officeart/2005/8/layout/hierarchy6"/>
    <dgm:cxn modelId="{860A1D27-D943-403B-9A5F-702112B1DB64}" type="presOf" srcId="{1107B486-66DA-4467-B265-B9BB6D25C89E}" destId="{8399738B-098F-4465-96CC-27E9B17A5A10}" srcOrd="0" destOrd="0" presId="urn:microsoft.com/office/officeart/2005/8/layout/hierarchy6"/>
    <dgm:cxn modelId="{1549026F-C301-4DF7-A8FF-70F1C8402D9B}" type="presOf" srcId="{67B957ED-B652-4F6F-B5C3-29C926605502}" destId="{AACACAC4-553A-4B5D-BA68-6C271597FD4F}" srcOrd="0" destOrd="0" presId="urn:microsoft.com/office/officeart/2005/8/layout/hierarchy6"/>
    <dgm:cxn modelId="{915201E5-3E6E-41B6-87F4-BC4DCA842EAE}" srcId="{DEF60B52-25E8-45E3-9A09-4FE0B7AEC98D}" destId="{CE713C6A-5D2F-41C5-9CED-7E0706E79594}" srcOrd="0" destOrd="0" parTransId="{997B22A9-7A9A-47F2-A81F-51496B24A70A}" sibTransId="{5C683008-1D88-44EA-BE59-B10203A10A1B}"/>
    <dgm:cxn modelId="{40C9C806-1769-49BF-91B2-5A8E26BC7D38}" type="presOf" srcId="{84076E8B-51F9-430D-88B6-82F7FBD665B5}" destId="{BC14D6DF-0A3B-465A-AEA3-EAB3287899C8}" srcOrd="0" destOrd="0" presId="urn:microsoft.com/office/officeart/2005/8/layout/hierarchy6"/>
    <dgm:cxn modelId="{EE72F78B-95DB-4B12-BC22-D4EB90328145}" srcId="{67B957ED-B652-4F6F-B5C3-29C926605502}" destId="{1107B486-66DA-4467-B265-B9BB6D25C89E}" srcOrd="1" destOrd="0" parTransId="{EF9E58E1-99D8-47F5-A323-7D531C1A582F}" sibTransId="{819F652E-B7E1-4440-AA04-975C7333FC3B}"/>
    <dgm:cxn modelId="{ED81BC4F-5FEC-4CCA-A2C7-2A2EDCE0B789}" type="presOf" srcId="{CC30DE32-949E-45DB-A4D1-B7CF6C1182B3}" destId="{6A4491AE-9611-45CC-AC38-645CA332C362}" srcOrd="0" destOrd="0" presId="urn:microsoft.com/office/officeart/2005/8/layout/hierarchy6"/>
    <dgm:cxn modelId="{D97F3093-6098-4EE6-BD47-76ECC2A9C60F}" type="presOf" srcId="{51D08088-CE24-4351-911A-446E47849BA8}" destId="{F1493E6E-04EB-4B32-94D6-95F7600C8EAA}" srcOrd="0" destOrd="0" presId="urn:microsoft.com/office/officeart/2005/8/layout/hierarchy6"/>
    <dgm:cxn modelId="{64D924F1-6DE1-481A-A563-EC9F584E0B12}" srcId="{AE7C1E1E-1DB4-439D-BE4A-BE5AECF203D6}" destId="{FD33CB7D-0CFA-4123-8088-35E1BAB61094}" srcOrd="0" destOrd="0" parTransId="{E64F80B3-2217-4B54-9AEA-2A28A56FEDED}" sibTransId="{ECF9C6F7-0CD5-40E2-B39F-65607DCB0AFE}"/>
    <dgm:cxn modelId="{18D9B636-76E1-43EC-A47E-9082EA98297A}" srcId="{FD33CB7D-0CFA-4123-8088-35E1BAB61094}" destId="{B73E0221-3AB0-4846-8F18-0FEC41E4DF76}" srcOrd="1" destOrd="0" parTransId="{27D8A2A3-364E-4EBC-94D2-693AC1EB6A5F}" sibTransId="{8518D4D3-A2F6-47C5-96CB-4F4EF2CFA07F}"/>
    <dgm:cxn modelId="{3D3ADE3C-9565-4C56-B3D7-002206B92BF7}" type="presOf" srcId="{E64F80B3-2217-4B54-9AEA-2A28A56FEDED}" destId="{6EB9CB91-906A-4CD8-A16D-44F9415523D8}" srcOrd="0" destOrd="0" presId="urn:microsoft.com/office/officeart/2005/8/layout/hierarchy6"/>
    <dgm:cxn modelId="{D093AE20-0496-48EB-95D8-FC6A67DA49E0}" srcId="{2B34C0D0-0427-4FCF-B0CE-F88159005310}" destId="{67B957ED-B652-4F6F-B5C3-29C926605502}" srcOrd="1" destOrd="0" parTransId="{41F701C1-AB6B-4534-BBCD-65EF4FCA0FF5}" sibTransId="{EDEF3758-89F3-4EE6-BB14-CA9F8059F6A4}"/>
    <dgm:cxn modelId="{F6157463-8A87-4719-ADB7-DF4A98F15DB2}" type="presOf" srcId="{32148FF5-C658-4B04-B1D1-EF1D7FEB302B}" destId="{8D75BC55-6D80-4AFC-B8A9-2582479A76A1}" srcOrd="0" destOrd="0" presId="urn:microsoft.com/office/officeart/2005/8/layout/hierarchy6"/>
    <dgm:cxn modelId="{44E4FE2D-C462-493A-BC2B-AC925A132FA7}" type="presOf" srcId="{EF9E58E1-99D8-47F5-A323-7D531C1A582F}" destId="{1A02EEBC-3DF1-4C44-8724-E3419B87EE80}" srcOrd="0" destOrd="0" presId="urn:microsoft.com/office/officeart/2005/8/layout/hierarchy6"/>
    <dgm:cxn modelId="{7718F5DB-8506-4D7E-90E1-CBC4B05E2A17}" type="presOf" srcId="{EFD0E23E-B1DE-4E8D-B070-7983817294DD}" destId="{F32CF18A-68FB-47C8-89F5-1389D41F3BCA}" srcOrd="0" destOrd="0" presId="urn:microsoft.com/office/officeart/2005/8/layout/hierarchy6"/>
    <dgm:cxn modelId="{291F8893-9BD9-4B33-BD58-02786D7F8C79}" type="presOf" srcId="{C77D26FC-E89A-4106-94AD-BF5E89E09A23}" destId="{CD7188AA-C932-4496-B890-4C732BCC9C44}" srcOrd="0" destOrd="0" presId="urn:microsoft.com/office/officeart/2005/8/layout/hierarchy6"/>
    <dgm:cxn modelId="{2514D04F-7416-41EB-B913-ABCDC6CC33CF}" type="presOf" srcId="{844012A5-1A2C-44F9-8F8C-504262B6F3FA}" destId="{6E68624F-5284-4EB3-830C-985697674C65}" srcOrd="0" destOrd="0" presId="urn:microsoft.com/office/officeart/2005/8/layout/hierarchy6"/>
    <dgm:cxn modelId="{DD70EE55-F50C-49AB-B8D6-8A1D622EFDF7}" type="presOf" srcId="{FD33CB7D-0CFA-4123-8088-35E1BAB61094}" destId="{4F009F8E-8E49-4D02-A975-FD13CED950BD}" srcOrd="0" destOrd="0" presId="urn:microsoft.com/office/officeart/2005/8/layout/hierarchy6"/>
    <dgm:cxn modelId="{122D3243-A589-498B-B3BB-609CB0D3A731}" type="presOf" srcId="{6C8D6AE0-B592-4A0D-9CB4-B1C7574A7995}" destId="{AB8DA338-1AE4-480E-B0EC-BAFC9AB76AE8}" srcOrd="0" destOrd="0" presId="urn:microsoft.com/office/officeart/2005/8/layout/hierarchy6"/>
    <dgm:cxn modelId="{6C18BD2B-C3E3-47AD-B311-537A421F2B84}" type="presOf" srcId="{8E9BFD0A-C039-4FCB-ADB5-9FDED32BC968}" destId="{F541A084-BDA7-499E-A24D-7BA6F2A500C1}" srcOrd="0" destOrd="0" presId="urn:microsoft.com/office/officeart/2005/8/layout/hierarchy6"/>
    <dgm:cxn modelId="{ABA90F48-9FEA-42CC-82A1-2F11F1BCDB2D}" type="presOf" srcId="{AE7C1E1E-1DB4-439D-BE4A-BE5AECF203D6}" destId="{6A14424B-E010-439C-B876-F8AA49F9F395}" srcOrd="0" destOrd="0" presId="urn:microsoft.com/office/officeart/2005/8/layout/hierarchy6"/>
    <dgm:cxn modelId="{EBA57880-4ADE-4835-9A04-FE7410124E1D}" type="presOf" srcId="{CB6D139A-E2F2-44A0-A928-E19864FEDBFF}" destId="{BAD1AA79-528C-4909-AAC6-F928330C2D5E}" srcOrd="0" destOrd="0" presId="urn:microsoft.com/office/officeart/2005/8/layout/hierarchy6"/>
    <dgm:cxn modelId="{A4587BEE-6719-4D67-8A85-54E7BC560C7B}" srcId="{FD33CB7D-0CFA-4123-8088-35E1BAB61094}" destId="{90E0FCFF-F99F-46AD-9B30-A64FF29D7AE9}" srcOrd="0" destOrd="0" parTransId="{48A6C4E0-4144-4D58-BC99-DA8BCC58B999}" sibTransId="{02822AE3-DB8D-4856-B822-42C48CB0C02F}"/>
    <dgm:cxn modelId="{CAFC8A8D-73A5-4C42-94E6-1AB630CA62C8}" type="presOf" srcId="{376C8C0B-8B5B-4F27-9FA0-05E0A8B8CCAF}" destId="{98DB4DE6-2B02-4F1A-BDD9-07A2BF699AA2}" srcOrd="0" destOrd="0" presId="urn:microsoft.com/office/officeart/2005/8/layout/hierarchy6"/>
    <dgm:cxn modelId="{22DB934F-B362-4266-BDD4-40A37227992A}" type="presOf" srcId="{B93838B7-5FBC-444D-A256-7C90E608C556}" destId="{48DB2C70-6B1A-466A-9701-B958B4F14DEB}" srcOrd="0" destOrd="0" presId="urn:microsoft.com/office/officeart/2005/8/layout/hierarchy6"/>
    <dgm:cxn modelId="{57811DF7-85CD-4A80-92B8-FE267B395ED2}" type="presParOf" srcId="{98DB4DE6-2B02-4F1A-BDD9-07A2BF699AA2}" destId="{425BC42B-1E28-4C9A-8DE5-A1DFE0368494}" srcOrd="0" destOrd="0" presId="urn:microsoft.com/office/officeart/2005/8/layout/hierarchy6"/>
    <dgm:cxn modelId="{0F974EC0-070A-416E-A8CF-32840C39775A}" type="presParOf" srcId="{425BC42B-1E28-4C9A-8DE5-A1DFE0368494}" destId="{7573B479-0B8C-47DB-87D3-9E810F4E5F19}" srcOrd="0" destOrd="0" presId="urn:microsoft.com/office/officeart/2005/8/layout/hierarchy6"/>
    <dgm:cxn modelId="{4FC37A26-339D-48C1-9D8D-1254A2FEAFEF}" type="presParOf" srcId="{7573B479-0B8C-47DB-87D3-9E810F4E5F19}" destId="{E1409956-A938-4A76-869C-400DD2FFDC3E}" srcOrd="0" destOrd="0" presId="urn:microsoft.com/office/officeart/2005/8/layout/hierarchy6"/>
    <dgm:cxn modelId="{F62696C0-181C-4218-BCD2-DEE48FAF1907}" type="presParOf" srcId="{E1409956-A938-4A76-869C-400DD2FFDC3E}" destId="{A2360C90-8067-4BE1-8930-F6EF4EA4DF0C}" srcOrd="0" destOrd="0" presId="urn:microsoft.com/office/officeart/2005/8/layout/hierarchy6"/>
    <dgm:cxn modelId="{6C99FC48-E109-4915-A068-A2B89DD810AD}" type="presParOf" srcId="{E1409956-A938-4A76-869C-400DD2FFDC3E}" destId="{198EE315-0143-4ED0-9530-1ED6D38B1E14}" srcOrd="1" destOrd="0" presId="urn:microsoft.com/office/officeart/2005/8/layout/hierarchy6"/>
    <dgm:cxn modelId="{C2EC035E-A9E1-4E72-B0B7-3E693E5D436D}" type="presParOf" srcId="{198EE315-0143-4ED0-9530-1ED6D38B1E14}" destId="{48DB2C70-6B1A-466A-9701-B958B4F14DEB}" srcOrd="0" destOrd="0" presId="urn:microsoft.com/office/officeart/2005/8/layout/hierarchy6"/>
    <dgm:cxn modelId="{47C0D502-88C1-408E-BBFA-8AD1172D22FB}" type="presParOf" srcId="{198EE315-0143-4ED0-9530-1ED6D38B1E14}" destId="{11702050-304E-43A5-9976-01CA7ACA28F5}" srcOrd="1" destOrd="0" presId="urn:microsoft.com/office/officeart/2005/8/layout/hierarchy6"/>
    <dgm:cxn modelId="{2C0E2971-7A0A-4871-8440-A7D668AAB1A8}" type="presParOf" srcId="{11702050-304E-43A5-9976-01CA7ACA28F5}" destId="{82362910-608B-40EE-B962-2276479BB01D}" srcOrd="0" destOrd="0" presId="urn:microsoft.com/office/officeart/2005/8/layout/hierarchy6"/>
    <dgm:cxn modelId="{D94FF820-28B0-4BF6-8F9B-26661B8077AB}" type="presParOf" srcId="{11702050-304E-43A5-9976-01CA7ACA28F5}" destId="{567A878F-D901-4B5A-8FC9-79033DD562FE}" srcOrd="1" destOrd="0" presId="urn:microsoft.com/office/officeart/2005/8/layout/hierarchy6"/>
    <dgm:cxn modelId="{01FF64EA-ECA2-49A7-80CF-434601602969}" type="presParOf" srcId="{567A878F-D901-4B5A-8FC9-79033DD562FE}" destId="{6E68624F-5284-4EB3-830C-985697674C65}" srcOrd="0" destOrd="0" presId="urn:microsoft.com/office/officeart/2005/8/layout/hierarchy6"/>
    <dgm:cxn modelId="{A1C6384D-451C-439B-AA2F-6F079EA86CF2}" type="presParOf" srcId="{567A878F-D901-4B5A-8FC9-79033DD562FE}" destId="{364229DD-904B-4790-9137-3F938B96C4E6}" srcOrd="1" destOrd="0" presId="urn:microsoft.com/office/officeart/2005/8/layout/hierarchy6"/>
    <dgm:cxn modelId="{51C64D51-326B-458C-910C-82DD653AA88C}" type="presParOf" srcId="{364229DD-904B-4790-9137-3F938B96C4E6}" destId="{F32CF18A-68FB-47C8-89F5-1389D41F3BCA}" srcOrd="0" destOrd="0" presId="urn:microsoft.com/office/officeart/2005/8/layout/hierarchy6"/>
    <dgm:cxn modelId="{D548665A-12EE-485C-A374-75515C35B091}" type="presParOf" srcId="{364229DD-904B-4790-9137-3F938B96C4E6}" destId="{6F946E13-CCD1-4A13-90FD-B0C2533362C6}" srcOrd="1" destOrd="0" presId="urn:microsoft.com/office/officeart/2005/8/layout/hierarchy6"/>
    <dgm:cxn modelId="{B1ADD3A6-06B3-4D89-9320-B79BD1A35836}" type="presParOf" srcId="{198EE315-0143-4ED0-9530-1ED6D38B1E14}" destId="{FD1E59BD-F0DD-4903-8821-04F7CE1AA02E}" srcOrd="2" destOrd="0" presId="urn:microsoft.com/office/officeart/2005/8/layout/hierarchy6"/>
    <dgm:cxn modelId="{D57942EF-BC03-4874-ABBE-D95FB5E50F1B}" type="presParOf" srcId="{198EE315-0143-4ED0-9530-1ED6D38B1E14}" destId="{58DE9D91-22E8-4B86-8F9C-96DD8825F2E3}" srcOrd="3" destOrd="0" presId="urn:microsoft.com/office/officeart/2005/8/layout/hierarchy6"/>
    <dgm:cxn modelId="{95CE4B41-ABA0-44C7-8D20-41C0755D14E5}" type="presParOf" srcId="{58DE9D91-22E8-4B86-8F9C-96DD8825F2E3}" destId="{AACACAC4-553A-4B5D-BA68-6C271597FD4F}" srcOrd="0" destOrd="0" presId="urn:microsoft.com/office/officeart/2005/8/layout/hierarchy6"/>
    <dgm:cxn modelId="{26CE5FF7-0608-461B-AAEB-D09A63640278}" type="presParOf" srcId="{58DE9D91-22E8-4B86-8F9C-96DD8825F2E3}" destId="{F54106FC-9EF3-4EA8-A511-88CE0A10952F}" srcOrd="1" destOrd="0" presId="urn:microsoft.com/office/officeart/2005/8/layout/hierarchy6"/>
    <dgm:cxn modelId="{50627362-2E75-4271-B9BC-D2F3C842ACB3}" type="presParOf" srcId="{F54106FC-9EF3-4EA8-A511-88CE0A10952F}" destId="{22EFEE33-31BF-48F2-968B-C1640BA411E7}" srcOrd="0" destOrd="0" presId="urn:microsoft.com/office/officeart/2005/8/layout/hierarchy6"/>
    <dgm:cxn modelId="{A74B4113-66DF-4346-AAF1-796133FD80CA}" type="presParOf" srcId="{F54106FC-9EF3-4EA8-A511-88CE0A10952F}" destId="{3535B99E-0D3F-4BA2-AD9B-4813B3107615}" srcOrd="1" destOrd="0" presId="urn:microsoft.com/office/officeart/2005/8/layout/hierarchy6"/>
    <dgm:cxn modelId="{660E8E34-7784-4AA1-8DBF-6937DCA03440}" type="presParOf" srcId="{3535B99E-0D3F-4BA2-AD9B-4813B3107615}" destId="{CD7188AA-C932-4496-B890-4C732BCC9C44}" srcOrd="0" destOrd="0" presId="urn:microsoft.com/office/officeart/2005/8/layout/hierarchy6"/>
    <dgm:cxn modelId="{6206F26D-B3CE-44C2-B787-3C6E681739A9}" type="presParOf" srcId="{3535B99E-0D3F-4BA2-AD9B-4813B3107615}" destId="{8BE05467-AE40-4898-9CB2-BB3DCD68A866}" srcOrd="1" destOrd="0" presId="urn:microsoft.com/office/officeart/2005/8/layout/hierarchy6"/>
    <dgm:cxn modelId="{A03290E5-5B1D-4F9F-A509-35A684FF759C}" type="presParOf" srcId="{F54106FC-9EF3-4EA8-A511-88CE0A10952F}" destId="{1A02EEBC-3DF1-4C44-8724-E3419B87EE80}" srcOrd="2" destOrd="0" presId="urn:microsoft.com/office/officeart/2005/8/layout/hierarchy6"/>
    <dgm:cxn modelId="{AF85120B-CDB1-44A7-A23A-304B061F20E4}" type="presParOf" srcId="{F54106FC-9EF3-4EA8-A511-88CE0A10952F}" destId="{5429EB8C-C21D-4447-83F5-D4D0EEB38C41}" srcOrd="3" destOrd="0" presId="urn:microsoft.com/office/officeart/2005/8/layout/hierarchy6"/>
    <dgm:cxn modelId="{137A5D4B-1A06-4DDF-9A1C-CF92625D8FE4}" type="presParOf" srcId="{5429EB8C-C21D-4447-83F5-D4D0EEB38C41}" destId="{8399738B-098F-4465-96CC-27E9B17A5A10}" srcOrd="0" destOrd="0" presId="urn:microsoft.com/office/officeart/2005/8/layout/hierarchy6"/>
    <dgm:cxn modelId="{BFAFE062-3563-4A16-8710-B730049A52BE}" type="presParOf" srcId="{5429EB8C-C21D-4447-83F5-D4D0EEB38C41}" destId="{9B021D27-EE7E-45DE-8C4A-157E61A39F51}" srcOrd="1" destOrd="0" presId="urn:microsoft.com/office/officeart/2005/8/layout/hierarchy6"/>
    <dgm:cxn modelId="{6A1EDC6F-E8BA-4EFB-985B-0FCB8E5AAADF}" type="presParOf" srcId="{F54106FC-9EF3-4EA8-A511-88CE0A10952F}" destId="{8D75BC55-6D80-4AFC-B8A9-2582479A76A1}" srcOrd="4" destOrd="0" presId="urn:microsoft.com/office/officeart/2005/8/layout/hierarchy6"/>
    <dgm:cxn modelId="{570D8E6B-ED29-40EC-A75F-D055DD815EE9}" type="presParOf" srcId="{F54106FC-9EF3-4EA8-A511-88CE0A10952F}" destId="{54A0720E-31AD-4701-B2C6-0936198BE646}" srcOrd="5" destOrd="0" presId="urn:microsoft.com/office/officeart/2005/8/layout/hierarchy6"/>
    <dgm:cxn modelId="{B55EA66D-CC80-4DDC-A7B0-991E8EFBB70C}" type="presParOf" srcId="{54A0720E-31AD-4701-B2C6-0936198BE646}" destId="{BAD1AA79-528C-4909-AAC6-F928330C2D5E}" srcOrd="0" destOrd="0" presId="urn:microsoft.com/office/officeart/2005/8/layout/hierarchy6"/>
    <dgm:cxn modelId="{3FB321C8-D5EB-463A-BFB7-86FFDD02DBC7}" type="presParOf" srcId="{54A0720E-31AD-4701-B2C6-0936198BE646}" destId="{A7D0599F-7D8B-48A4-A079-DE6BD7529AC0}" srcOrd="1" destOrd="0" presId="urn:microsoft.com/office/officeart/2005/8/layout/hierarchy6"/>
    <dgm:cxn modelId="{FE66DE81-AE70-45F2-A458-B50016658169}" type="presParOf" srcId="{198EE315-0143-4ED0-9530-1ED6D38B1E14}" destId="{7EC6B981-9253-4CD1-A661-A7249822F36D}" srcOrd="4" destOrd="0" presId="urn:microsoft.com/office/officeart/2005/8/layout/hierarchy6"/>
    <dgm:cxn modelId="{A2EE9167-B9E1-4446-AB5B-F64E37997AFD}" type="presParOf" srcId="{198EE315-0143-4ED0-9530-1ED6D38B1E14}" destId="{A6991806-2795-4C46-8E37-EDA6BE669196}" srcOrd="5" destOrd="0" presId="urn:microsoft.com/office/officeart/2005/8/layout/hierarchy6"/>
    <dgm:cxn modelId="{DA97B692-B4C7-4D58-AFB0-5D8C8541B5CC}" type="presParOf" srcId="{A6991806-2795-4C46-8E37-EDA6BE669196}" destId="{F1493E6E-04EB-4B32-94D6-95F7600C8EAA}" srcOrd="0" destOrd="0" presId="urn:microsoft.com/office/officeart/2005/8/layout/hierarchy6"/>
    <dgm:cxn modelId="{1DD344A9-AD47-4876-8AF3-81946B2CF8F2}" type="presParOf" srcId="{A6991806-2795-4C46-8E37-EDA6BE669196}" destId="{9AB30374-9782-4884-B606-61AE90B0FA0A}" srcOrd="1" destOrd="0" presId="urn:microsoft.com/office/officeart/2005/8/layout/hierarchy6"/>
    <dgm:cxn modelId="{6021E08E-42BE-40FD-8131-91EDF3BB7305}" type="presParOf" srcId="{9AB30374-9782-4884-B606-61AE90B0FA0A}" destId="{F541A084-BDA7-499E-A24D-7BA6F2A500C1}" srcOrd="0" destOrd="0" presId="urn:microsoft.com/office/officeart/2005/8/layout/hierarchy6"/>
    <dgm:cxn modelId="{D81F73F4-6BC8-4D28-A96E-67E2CADBE626}" type="presParOf" srcId="{9AB30374-9782-4884-B606-61AE90B0FA0A}" destId="{D04A758A-D35F-4974-BA3B-BBC6CFE52C17}" srcOrd="1" destOrd="0" presId="urn:microsoft.com/office/officeart/2005/8/layout/hierarchy6"/>
    <dgm:cxn modelId="{F5C65FF5-0EE9-40CB-8AD0-C162EF1E73A2}" type="presParOf" srcId="{D04A758A-D35F-4974-BA3B-BBC6CFE52C17}" destId="{5E695EFE-6F06-484B-9B12-FC531258C6C8}" srcOrd="0" destOrd="0" presId="urn:microsoft.com/office/officeart/2005/8/layout/hierarchy6"/>
    <dgm:cxn modelId="{754CF14A-85AF-426B-9597-89EDFF90B1FB}" type="presParOf" srcId="{D04A758A-D35F-4974-BA3B-BBC6CFE52C17}" destId="{BA79C01F-B054-494F-86F9-D12D9D642EC4}" srcOrd="1" destOrd="0" presId="urn:microsoft.com/office/officeart/2005/8/layout/hierarchy6"/>
    <dgm:cxn modelId="{519420D4-B133-43F1-AC63-24EBFDD3F29C}" type="presParOf" srcId="{BA79C01F-B054-494F-86F9-D12D9D642EC4}" destId="{F02D2EAB-E6C1-4F12-A95F-CFF6548FBBC9}" srcOrd="0" destOrd="0" presId="urn:microsoft.com/office/officeart/2005/8/layout/hierarchy6"/>
    <dgm:cxn modelId="{D2AB58D5-8459-47CC-9FA9-B524576FD63E}" type="presParOf" srcId="{BA79C01F-B054-494F-86F9-D12D9D642EC4}" destId="{E9CD8751-609D-4CAC-A94B-2BFB35B81333}" srcOrd="1" destOrd="0" presId="urn:microsoft.com/office/officeart/2005/8/layout/hierarchy6"/>
    <dgm:cxn modelId="{7F5B4FBC-5776-48EA-942D-99AF2C6A5E7A}" type="presParOf" srcId="{E9CD8751-609D-4CAC-A94B-2BFB35B81333}" destId="{F5DA597A-EE50-404D-82C1-EF316AF82E71}" srcOrd="0" destOrd="0" presId="urn:microsoft.com/office/officeart/2005/8/layout/hierarchy6"/>
    <dgm:cxn modelId="{C818D694-A736-41EE-8D5C-40C9BD1EB545}" type="presParOf" srcId="{E9CD8751-609D-4CAC-A94B-2BFB35B81333}" destId="{3752C76F-CDEB-4ABF-B281-181CC1E99FD3}" srcOrd="1" destOrd="0" presId="urn:microsoft.com/office/officeart/2005/8/layout/hierarchy6"/>
    <dgm:cxn modelId="{8A3412A8-7BE4-4604-B6BB-4F8E6F5D0C6D}" type="presParOf" srcId="{BA79C01F-B054-494F-86F9-D12D9D642EC4}" destId="{C35E72D2-B49D-4340-B68F-04FB70E7B989}" srcOrd="2" destOrd="0" presId="urn:microsoft.com/office/officeart/2005/8/layout/hierarchy6"/>
    <dgm:cxn modelId="{DA3E6428-1D71-4C24-816D-878C1C4D928F}" type="presParOf" srcId="{BA79C01F-B054-494F-86F9-D12D9D642EC4}" destId="{74AB933A-8663-408E-B145-5CA03E6A543A}" srcOrd="3" destOrd="0" presId="urn:microsoft.com/office/officeart/2005/8/layout/hierarchy6"/>
    <dgm:cxn modelId="{48128D06-AFA6-4492-97C8-41A2CC96A150}" type="presParOf" srcId="{74AB933A-8663-408E-B145-5CA03E6A543A}" destId="{6F6FFD58-ECBA-4655-BF72-F3CC32789C3A}" srcOrd="0" destOrd="0" presId="urn:microsoft.com/office/officeart/2005/8/layout/hierarchy6"/>
    <dgm:cxn modelId="{3C639656-EF0E-4570-A068-4BA050367462}" type="presParOf" srcId="{74AB933A-8663-408E-B145-5CA03E6A543A}" destId="{219581DF-545B-4BC8-8CEF-AFF28223675A}" srcOrd="1" destOrd="0" presId="urn:microsoft.com/office/officeart/2005/8/layout/hierarchy6"/>
    <dgm:cxn modelId="{A3B6D58A-EB37-40B3-A06E-A1F4E2E8A68D}" type="presParOf" srcId="{9AB30374-9782-4884-B606-61AE90B0FA0A}" destId="{BC14D6DF-0A3B-465A-AEA3-EAB3287899C8}" srcOrd="2" destOrd="0" presId="urn:microsoft.com/office/officeart/2005/8/layout/hierarchy6"/>
    <dgm:cxn modelId="{33D1B5A8-9A04-40C4-8776-86DBC531BB25}" type="presParOf" srcId="{9AB30374-9782-4884-B606-61AE90B0FA0A}" destId="{86D694DC-34CD-432F-A078-0CF11691A11A}" srcOrd="3" destOrd="0" presId="urn:microsoft.com/office/officeart/2005/8/layout/hierarchy6"/>
    <dgm:cxn modelId="{80AF79FB-FE0B-445B-A8F6-021BB252FF9E}" type="presParOf" srcId="{86D694DC-34CD-432F-A078-0CF11691A11A}" destId="{8A3A2B34-6FB4-4B80-973B-43878A1D6D30}" srcOrd="0" destOrd="0" presId="urn:microsoft.com/office/officeart/2005/8/layout/hierarchy6"/>
    <dgm:cxn modelId="{C585F086-D36F-416C-A9DB-8CA2A05C6BCE}" type="presParOf" srcId="{86D694DC-34CD-432F-A078-0CF11691A11A}" destId="{524F14B0-D06D-4B41-AE84-8D1DECAE0885}" srcOrd="1" destOrd="0" presId="urn:microsoft.com/office/officeart/2005/8/layout/hierarchy6"/>
    <dgm:cxn modelId="{7173AAEF-19DE-45C1-9889-79BAB6D6680D}" type="presParOf" srcId="{198EE315-0143-4ED0-9530-1ED6D38B1E14}" destId="{AB8DA338-1AE4-480E-B0EC-BAFC9AB76AE8}" srcOrd="6" destOrd="0" presId="urn:microsoft.com/office/officeart/2005/8/layout/hierarchy6"/>
    <dgm:cxn modelId="{09B5CA45-7B0F-4D4A-9711-75010DFB17FD}" type="presParOf" srcId="{198EE315-0143-4ED0-9530-1ED6D38B1E14}" destId="{30288F18-9381-4545-A5F0-D7823C1F07BC}" srcOrd="7" destOrd="0" presId="urn:microsoft.com/office/officeart/2005/8/layout/hierarchy6"/>
    <dgm:cxn modelId="{5BAF61FD-61BD-487F-88AC-D00FEE8E32FD}" type="presParOf" srcId="{30288F18-9381-4545-A5F0-D7823C1F07BC}" destId="{6A14424B-E010-439C-B876-F8AA49F9F395}" srcOrd="0" destOrd="0" presId="urn:microsoft.com/office/officeart/2005/8/layout/hierarchy6"/>
    <dgm:cxn modelId="{BFF57E32-5621-4634-9872-0AAD0F64C297}" type="presParOf" srcId="{30288F18-9381-4545-A5F0-D7823C1F07BC}" destId="{E112E4BF-9CB4-496D-AE78-C7EAB0B97FC0}" srcOrd="1" destOrd="0" presId="urn:microsoft.com/office/officeart/2005/8/layout/hierarchy6"/>
    <dgm:cxn modelId="{2789E8E5-DE7C-4D9B-AD57-0F1745D6D71C}" type="presParOf" srcId="{E112E4BF-9CB4-496D-AE78-C7EAB0B97FC0}" destId="{6EB9CB91-906A-4CD8-A16D-44F9415523D8}" srcOrd="0" destOrd="0" presId="urn:microsoft.com/office/officeart/2005/8/layout/hierarchy6"/>
    <dgm:cxn modelId="{5789D201-9B39-4CF3-9A8E-5CA74CF12CA1}" type="presParOf" srcId="{E112E4BF-9CB4-496D-AE78-C7EAB0B97FC0}" destId="{50EEB45A-20A8-4BAD-ADF9-7DF85055BC5A}" srcOrd="1" destOrd="0" presId="urn:microsoft.com/office/officeart/2005/8/layout/hierarchy6"/>
    <dgm:cxn modelId="{FF4EA98F-66A1-474A-9EA4-2EE8CF3A01A6}" type="presParOf" srcId="{50EEB45A-20A8-4BAD-ADF9-7DF85055BC5A}" destId="{4F009F8E-8E49-4D02-A975-FD13CED950BD}" srcOrd="0" destOrd="0" presId="urn:microsoft.com/office/officeart/2005/8/layout/hierarchy6"/>
    <dgm:cxn modelId="{3F7654ED-BEAF-4755-811F-5C099B55B2BE}" type="presParOf" srcId="{50EEB45A-20A8-4BAD-ADF9-7DF85055BC5A}" destId="{BA848807-3F84-414A-8980-11EDE2443537}" srcOrd="1" destOrd="0" presId="urn:microsoft.com/office/officeart/2005/8/layout/hierarchy6"/>
    <dgm:cxn modelId="{7EC2F00E-7F04-466B-AA79-B0BF3B285D7A}" type="presParOf" srcId="{BA848807-3F84-414A-8980-11EDE2443537}" destId="{BA206CD3-7416-4A2A-B353-23B26F3A6FEB}" srcOrd="0" destOrd="0" presId="urn:microsoft.com/office/officeart/2005/8/layout/hierarchy6"/>
    <dgm:cxn modelId="{1659C410-E216-4A8B-9B80-C71CFA427797}" type="presParOf" srcId="{BA848807-3F84-414A-8980-11EDE2443537}" destId="{DEF35E0F-06D5-4497-896D-827DE3DFD760}" srcOrd="1" destOrd="0" presId="urn:microsoft.com/office/officeart/2005/8/layout/hierarchy6"/>
    <dgm:cxn modelId="{671B621B-95D0-4786-8455-E43C5039FF46}" type="presParOf" srcId="{DEF35E0F-06D5-4497-896D-827DE3DFD760}" destId="{44C5087C-BC70-4970-9600-734223B3444E}" srcOrd="0" destOrd="0" presId="urn:microsoft.com/office/officeart/2005/8/layout/hierarchy6"/>
    <dgm:cxn modelId="{0477EAE6-5DF5-44AC-ADD8-130A765A1F09}" type="presParOf" srcId="{DEF35E0F-06D5-4497-896D-827DE3DFD760}" destId="{FBD6F8A5-38D6-452A-9E8B-C2127662573F}" srcOrd="1" destOrd="0" presId="urn:microsoft.com/office/officeart/2005/8/layout/hierarchy6"/>
    <dgm:cxn modelId="{FCB6917F-010A-4AE4-A9BA-8C085ABBF41A}" type="presParOf" srcId="{BA848807-3F84-414A-8980-11EDE2443537}" destId="{D2186E00-5186-46BC-952C-52F648F1BA4C}" srcOrd="2" destOrd="0" presId="urn:microsoft.com/office/officeart/2005/8/layout/hierarchy6"/>
    <dgm:cxn modelId="{2CF9A588-82EE-4AF2-BB91-C742D3F070F5}" type="presParOf" srcId="{BA848807-3F84-414A-8980-11EDE2443537}" destId="{969E6EC7-36D0-423F-BE0C-E2D3871AF0FA}" srcOrd="3" destOrd="0" presId="urn:microsoft.com/office/officeart/2005/8/layout/hierarchy6"/>
    <dgm:cxn modelId="{FAD44F47-0052-498E-9DA1-16484069F187}" type="presParOf" srcId="{969E6EC7-36D0-423F-BE0C-E2D3871AF0FA}" destId="{BDE84C9E-5060-4F84-905A-5F1681DC00A1}" srcOrd="0" destOrd="0" presId="urn:microsoft.com/office/officeart/2005/8/layout/hierarchy6"/>
    <dgm:cxn modelId="{DE456118-3335-4DB0-87A7-D92A843605EC}" type="presParOf" srcId="{969E6EC7-36D0-423F-BE0C-E2D3871AF0FA}" destId="{E82E501B-4ECB-40FE-808D-2EA1D2A116FE}" srcOrd="1" destOrd="0" presId="urn:microsoft.com/office/officeart/2005/8/layout/hierarchy6"/>
    <dgm:cxn modelId="{8CAFF43C-F184-4933-B090-A535CE150195}" type="presParOf" srcId="{BA848807-3F84-414A-8980-11EDE2443537}" destId="{54790D52-DA9E-4AE7-A40D-C6031541C6C6}" srcOrd="4" destOrd="0" presId="urn:microsoft.com/office/officeart/2005/8/layout/hierarchy6"/>
    <dgm:cxn modelId="{9B64FD15-D3A9-4D77-B3A3-E43DDB1B9CD3}" type="presParOf" srcId="{BA848807-3F84-414A-8980-11EDE2443537}" destId="{45F2845B-9270-4F90-8004-81EC87EFF69B}" srcOrd="5" destOrd="0" presId="urn:microsoft.com/office/officeart/2005/8/layout/hierarchy6"/>
    <dgm:cxn modelId="{8B7781B9-7EE2-46B2-BED8-BFBE0910728E}" type="presParOf" srcId="{45F2845B-9270-4F90-8004-81EC87EFF69B}" destId="{6A4491AE-9611-45CC-AC38-645CA332C362}" srcOrd="0" destOrd="0" presId="urn:microsoft.com/office/officeart/2005/8/layout/hierarchy6"/>
    <dgm:cxn modelId="{F1CE4B26-5241-426D-B96C-9BA074C18A00}" type="presParOf" srcId="{45F2845B-9270-4F90-8004-81EC87EFF69B}" destId="{95E024D6-6204-4CDC-9AAC-88B51FF37C37}" srcOrd="1" destOrd="0" presId="urn:microsoft.com/office/officeart/2005/8/layout/hierarchy6"/>
    <dgm:cxn modelId="{AD4A8CB0-9219-452B-B3E4-F7D5AEDE4FF6}" type="presParOf" srcId="{98DB4DE6-2B02-4F1A-BDD9-07A2BF699AA2}" destId="{F033335E-BE23-4FE8-BC87-0BF3ADC70CF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C670DF3-C29F-496A-BF82-C37660D4A2AD}" type="doc">
      <dgm:prSet loTypeId="urn:microsoft.com/office/officeart/2005/8/layout/hierarchy2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D9827C83-225F-4E74-9B72-6D6F53866594}">
      <dgm:prSet phldrT="[Text]"/>
      <dgm:spPr/>
      <dgm:t>
        <a:bodyPr/>
        <a:lstStyle/>
        <a:p>
          <a:r>
            <a:rPr lang="en-US" dirty="0" smtClean="0"/>
            <a:t>/trunk</a:t>
          </a:r>
          <a:endParaRPr lang="en-US" dirty="0"/>
        </a:p>
      </dgm:t>
    </dgm:pt>
    <dgm:pt modelId="{F570169B-5389-4037-A4E2-4634B07106F0}" type="parTrans" cxnId="{519B1DC5-5B3D-423D-B428-391026AA603B}">
      <dgm:prSet/>
      <dgm:spPr/>
      <dgm:t>
        <a:bodyPr/>
        <a:lstStyle/>
        <a:p>
          <a:endParaRPr lang="en-US"/>
        </a:p>
      </dgm:t>
    </dgm:pt>
    <dgm:pt modelId="{DFB9C7AB-39C6-4266-837A-514CE46257E0}" type="sibTrans" cxnId="{519B1DC5-5B3D-423D-B428-391026AA603B}">
      <dgm:prSet/>
      <dgm:spPr/>
      <dgm:t>
        <a:bodyPr/>
        <a:lstStyle/>
        <a:p>
          <a:endParaRPr lang="en-US"/>
        </a:p>
      </dgm:t>
    </dgm:pt>
    <dgm:pt modelId="{2AAB9FA6-9098-4D32-B4BD-D10AE1162F1F}">
      <dgm:prSet phldrT="[Text]"/>
      <dgm:spPr/>
      <dgm:t>
        <a:bodyPr/>
        <a:lstStyle/>
        <a:p>
          <a:r>
            <a:rPr lang="en-US" dirty="0" smtClean="0"/>
            <a:t>/Apps</a:t>
          </a:r>
          <a:endParaRPr lang="en-US" dirty="0"/>
        </a:p>
      </dgm:t>
    </dgm:pt>
    <dgm:pt modelId="{E090DB10-81EA-43B9-B622-AE61487106F6}" type="parTrans" cxnId="{6A2ACD64-343E-414D-895E-A997C055F457}">
      <dgm:prSet/>
      <dgm:spPr/>
      <dgm:t>
        <a:bodyPr/>
        <a:lstStyle/>
        <a:p>
          <a:endParaRPr lang="en-US"/>
        </a:p>
      </dgm:t>
    </dgm:pt>
    <dgm:pt modelId="{14F9F823-378E-4E7F-930B-6C21B57C8277}" type="sibTrans" cxnId="{6A2ACD64-343E-414D-895E-A997C055F457}">
      <dgm:prSet/>
      <dgm:spPr/>
      <dgm:t>
        <a:bodyPr/>
        <a:lstStyle/>
        <a:p>
          <a:endParaRPr lang="en-US"/>
        </a:p>
      </dgm:t>
    </dgm:pt>
    <dgm:pt modelId="{B9EBBE94-5C1D-43A1-BC70-6F64D54031BA}">
      <dgm:prSet phldrT="[Text]"/>
      <dgm:spPr/>
      <dgm:t>
        <a:bodyPr/>
        <a:lstStyle/>
        <a:p>
          <a:r>
            <a:rPr lang="en-US" dirty="0" smtClean="0"/>
            <a:t>/</a:t>
          </a:r>
          <a:r>
            <a:rPr lang="en-US" dirty="0" err="1" smtClean="0"/>
            <a:t>Doxygen</a:t>
          </a:r>
          <a:endParaRPr lang="en-US" dirty="0"/>
        </a:p>
      </dgm:t>
    </dgm:pt>
    <dgm:pt modelId="{66EE07A4-65EF-4266-8695-E4E922DC2B0C}" type="parTrans" cxnId="{330F8849-7A76-4932-821B-6204622DD2AE}">
      <dgm:prSet/>
      <dgm:spPr/>
      <dgm:t>
        <a:bodyPr/>
        <a:lstStyle/>
        <a:p>
          <a:endParaRPr lang="en-US"/>
        </a:p>
      </dgm:t>
    </dgm:pt>
    <dgm:pt modelId="{3FD16B47-E008-46CF-A29D-3D5288CB848F}" type="sibTrans" cxnId="{330F8849-7A76-4932-821B-6204622DD2AE}">
      <dgm:prSet/>
      <dgm:spPr/>
      <dgm:t>
        <a:bodyPr/>
        <a:lstStyle/>
        <a:p>
          <a:endParaRPr lang="en-US"/>
        </a:p>
      </dgm:t>
    </dgm:pt>
    <dgm:pt modelId="{B154B264-5F61-4D23-B01C-908F665D3999}">
      <dgm:prSet phldrT="[Text]"/>
      <dgm:spPr/>
      <dgm:t>
        <a:bodyPr/>
        <a:lstStyle/>
        <a:p>
          <a:r>
            <a:rPr lang="en-US" dirty="0" smtClean="0"/>
            <a:t>/</a:t>
          </a:r>
          <a:r>
            <a:rPr lang="en-US" dirty="0" err="1" smtClean="0"/>
            <a:t>src</a:t>
          </a:r>
          <a:endParaRPr lang="en-US" dirty="0" smtClean="0"/>
        </a:p>
        <a:p>
          <a:r>
            <a:rPr lang="en-US" dirty="0" err="1" smtClean="0"/>
            <a:t>RoadRunner</a:t>
          </a:r>
          <a:r>
            <a:rPr lang="en-US" dirty="0" smtClean="0"/>
            <a:t> C++ Header and Source files</a:t>
          </a:r>
          <a:endParaRPr lang="en-US" dirty="0"/>
        </a:p>
      </dgm:t>
    </dgm:pt>
    <dgm:pt modelId="{D2CA4A93-A1A6-46A0-A2A6-EA5F6E0FEEC2}" type="parTrans" cxnId="{66354783-7D6B-4E6E-9C0E-176EA4EE2638}">
      <dgm:prSet/>
      <dgm:spPr/>
      <dgm:t>
        <a:bodyPr/>
        <a:lstStyle/>
        <a:p>
          <a:endParaRPr lang="en-US"/>
        </a:p>
      </dgm:t>
    </dgm:pt>
    <dgm:pt modelId="{79F7FFAA-D592-4173-8A4D-F0E712449022}" type="sibTrans" cxnId="{66354783-7D6B-4E6E-9C0E-176EA4EE2638}">
      <dgm:prSet/>
      <dgm:spPr/>
      <dgm:t>
        <a:bodyPr/>
        <a:lstStyle/>
        <a:p>
          <a:endParaRPr lang="en-US"/>
        </a:p>
      </dgm:t>
    </dgm:pt>
    <dgm:pt modelId="{07DC7643-8FCE-40A7-A8DF-2746CE4B21A1}">
      <dgm:prSet phldrT="[Text]"/>
      <dgm:spPr/>
      <dgm:t>
        <a:bodyPr/>
        <a:lstStyle/>
        <a:p>
          <a:r>
            <a:rPr lang="en-US" dirty="0" smtClean="0"/>
            <a:t>/</a:t>
          </a:r>
          <a:r>
            <a:rPr lang="en-US" dirty="0" err="1" smtClean="0"/>
            <a:t>ThirdParty</a:t>
          </a:r>
          <a:endParaRPr lang="en-US" dirty="0"/>
        </a:p>
      </dgm:t>
    </dgm:pt>
    <dgm:pt modelId="{AE6613A0-817D-4D02-A7ED-9C9E29B83BAC}" type="parTrans" cxnId="{35518296-DF93-489E-9865-A8BADE5FFE9A}">
      <dgm:prSet/>
      <dgm:spPr/>
      <dgm:t>
        <a:bodyPr/>
        <a:lstStyle/>
        <a:p>
          <a:endParaRPr lang="en-US"/>
        </a:p>
      </dgm:t>
    </dgm:pt>
    <dgm:pt modelId="{42012944-DF65-45A3-AC3C-7E8A56999A27}" type="sibTrans" cxnId="{35518296-DF93-489E-9865-A8BADE5FFE9A}">
      <dgm:prSet/>
      <dgm:spPr/>
      <dgm:t>
        <a:bodyPr/>
        <a:lstStyle/>
        <a:p>
          <a:endParaRPr lang="en-US"/>
        </a:p>
      </dgm:t>
    </dgm:pt>
    <dgm:pt modelId="{5DEA2378-DCDC-4090-AE80-F4B740FE307E}">
      <dgm:prSet phldrT="[Text]"/>
      <dgm:spPr/>
      <dgm:t>
        <a:bodyPr/>
        <a:lstStyle/>
        <a:p>
          <a:r>
            <a:rPr lang="en-US" dirty="0" smtClean="0"/>
            <a:t>/Wrappers</a:t>
          </a:r>
          <a:endParaRPr lang="en-US" dirty="0"/>
        </a:p>
      </dgm:t>
    </dgm:pt>
    <dgm:pt modelId="{FDFE7580-B32D-4CA3-BE8D-990C484D1221}" type="parTrans" cxnId="{07AC33F1-87C7-47C2-B5DB-EE8D3D33AC4E}">
      <dgm:prSet/>
      <dgm:spPr/>
      <dgm:t>
        <a:bodyPr/>
        <a:lstStyle/>
        <a:p>
          <a:endParaRPr lang="en-US"/>
        </a:p>
      </dgm:t>
    </dgm:pt>
    <dgm:pt modelId="{52A5767A-4FF9-4394-B79D-6D9811B83FE9}" type="sibTrans" cxnId="{07AC33F1-87C7-47C2-B5DB-EE8D3D33AC4E}">
      <dgm:prSet/>
      <dgm:spPr/>
      <dgm:t>
        <a:bodyPr/>
        <a:lstStyle/>
        <a:p>
          <a:endParaRPr lang="en-US"/>
        </a:p>
      </dgm:t>
    </dgm:pt>
    <dgm:pt modelId="{5A6CB75E-3DD2-4EF2-A872-6855EDB6A63C}">
      <dgm:prSet phldrT="[Text]"/>
      <dgm:spPr/>
      <dgm:t>
        <a:bodyPr/>
        <a:lstStyle/>
        <a:p>
          <a:r>
            <a:rPr lang="en-US" dirty="0" smtClean="0"/>
            <a:t>/Examples</a:t>
          </a:r>
          <a:endParaRPr lang="en-US" dirty="0"/>
        </a:p>
      </dgm:t>
    </dgm:pt>
    <dgm:pt modelId="{88CFD8A0-2587-44D1-9607-50604A1380AA}" type="parTrans" cxnId="{784BAF33-E69D-4C8A-B42A-4984348C2832}">
      <dgm:prSet/>
      <dgm:spPr/>
      <dgm:t>
        <a:bodyPr/>
        <a:lstStyle/>
        <a:p>
          <a:endParaRPr lang="en-US"/>
        </a:p>
      </dgm:t>
    </dgm:pt>
    <dgm:pt modelId="{7B32CC5B-348E-44AE-9A14-70709380E049}" type="sibTrans" cxnId="{784BAF33-E69D-4C8A-B42A-4984348C2832}">
      <dgm:prSet/>
      <dgm:spPr/>
      <dgm:t>
        <a:bodyPr/>
        <a:lstStyle/>
        <a:p>
          <a:endParaRPr lang="en-US"/>
        </a:p>
      </dgm:t>
    </dgm:pt>
    <dgm:pt modelId="{611F766B-2557-4EA5-82EB-945C644ACCC9}">
      <dgm:prSet phldrT="[Text]"/>
      <dgm:spPr/>
      <dgm:t>
        <a:bodyPr/>
        <a:lstStyle/>
        <a:p>
          <a:r>
            <a:rPr lang="en-US" dirty="0" smtClean="0"/>
            <a:t>/Docs</a:t>
          </a:r>
          <a:endParaRPr lang="en-US" dirty="0"/>
        </a:p>
      </dgm:t>
    </dgm:pt>
    <dgm:pt modelId="{911183DF-A9C0-44A8-B207-39C1919DBFB0}" type="parTrans" cxnId="{841CF08B-AD15-44FC-B973-BD94F3FE49A3}">
      <dgm:prSet/>
      <dgm:spPr/>
      <dgm:t>
        <a:bodyPr/>
        <a:lstStyle/>
        <a:p>
          <a:endParaRPr lang="en-US"/>
        </a:p>
      </dgm:t>
    </dgm:pt>
    <dgm:pt modelId="{455F25AE-267F-4714-ADD4-3DE0D03FC324}" type="sibTrans" cxnId="{841CF08B-AD15-44FC-B973-BD94F3FE49A3}">
      <dgm:prSet/>
      <dgm:spPr/>
      <dgm:t>
        <a:bodyPr/>
        <a:lstStyle/>
        <a:p>
          <a:endParaRPr lang="en-US"/>
        </a:p>
      </dgm:t>
    </dgm:pt>
    <dgm:pt modelId="{F670C2D4-759B-4500-845C-282BF5AE914E}">
      <dgm:prSet phldrT="[Text]"/>
      <dgm:spPr/>
      <dgm:t>
        <a:bodyPr/>
        <a:lstStyle/>
        <a:p>
          <a:r>
            <a:rPr lang="en-US" dirty="0" smtClean="0"/>
            <a:t>/</a:t>
          </a:r>
          <a:r>
            <a:rPr lang="en-US" dirty="0" err="1" smtClean="0"/>
            <a:t>rr</a:t>
          </a:r>
          <a:endParaRPr lang="en-US" dirty="0"/>
        </a:p>
      </dgm:t>
    </dgm:pt>
    <dgm:pt modelId="{9B76B8A0-E5AA-4035-ACB8-72C6E06B473F}" type="parTrans" cxnId="{F292CDEC-85EC-4EA4-BA5A-6D48F28A3595}">
      <dgm:prSet/>
      <dgm:spPr/>
      <dgm:t>
        <a:bodyPr/>
        <a:lstStyle/>
        <a:p>
          <a:endParaRPr lang="en-US"/>
        </a:p>
      </dgm:t>
    </dgm:pt>
    <dgm:pt modelId="{EE46ED47-693B-47FB-B5EC-955D45B4AEF7}" type="sibTrans" cxnId="{F292CDEC-85EC-4EA4-BA5A-6D48F28A3595}">
      <dgm:prSet/>
      <dgm:spPr/>
      <dgm:t>
        <a:bodyPr/>
        <a:lstStyle/>
        <a:p>
          <a:endParaRPr lang="en-US"/>
        </a:p>
      </dgm:t>
    </dgm:pt>
    <dgm:pt modelId="{D6599AD4-EBD0-4F0F-BD06-7EDCEF9BD180}">
      <dgm:prSet phldrT="[Text]"/>
      <dgm:spPr/>
      <dgm:t>
        <a:bodyPr/>
        <a:lstStyle/>
        <a:p>
          <a:r>
            <a:rPr lang="en-US" dirty="0" smtClean="0"/>
            <a:t>/</a:t>
          </a:r>
          <a:r>
            <a:rPr lang="en-US" dirty="0" err="1" smtClean="0"/>
            <a:t>libSBML</a:t>
          </a:r>
          <a:endParaRPr lang="en-US" dirty="0"/>
        </a:p>
      </dgm:t>
    </dgm:pt>
    <dgm:pt modelId="{A2054D7A-A86F-4510-A2E7-B4830882E5C9}" type="parTrans" cxnId="{F36B1CAA-5E94-4B20-8A4B-AE79599EDA24}">
      <dgm:prSet/>
      <dgm:spPr/>
      <dgm:t>
        <a:bodyPr/>
        <a:lstStyle/>
        <a:p>
          <a:endParaRPr lang="en-US"/>
        </a:p>
      </dgm:t>
    </dgm:pt>
    <dgm:pt modelId="{7294795F-A626-45A1-B8AE-5F578BF3BA43}" type="sibTrans" cxnId="{F36B1CAA-5E94-4B20-8A4B-AE79599EDA24}">
      <dgm:prSet/>
      <dgm:spPr/>
      <dgm:t>
        <a:bodyPr/>
        <a:lstStyle/>
        <a:p>
          <a:endParaRPr lang="en-US"/>
        </a:p>
      </dgm:t>
    </dgm:pt>
    <dgm:pt modelId="{E2712F78-C68F-43BB-BADC-65495F54189E}">
      <dgm:prSet phldrT="[Text]"/>
      <dgm:spPr/>
      <dgm:t>
        <a:bodyPr/>
        <a:lstStyle/>
        <a:p>
          <a:r>
            <a:rPr lang="en-US" dirty="0" smtClean="0"/>
            <a:t>/sundials</a:t>
          </a:r>
          <a:endParaRPr lang="en-US" dirty="0"/>
        </a:p>
      </dgm:t>
    </dgm:pt>
    <dgm:pt modelId="{C9CD3B76-5E79-46B2-B7EB-0380043191F3}" type="parTrans" cxnId="{73E1933E-40D6-4F01-9935-7D3C92B4CE18}">
      <dgm:prSet/>
      <dgm:spPr/>
      <dgm:t>
        <a:bodyPr/>
        <a:lstStyle/>
        <a:p>
          <a:endParaRPr lang="en-US"/>
        </a:p>
      </dgm:t>
    </dgm:pt>
    <dgm:pt modelId="{3CF10EA7-E570-4992-B861-0B33311FD6FE}" type="sibTrans" cxnId="{73E1933E-40D6-4F01-9935-7D3C92B4CE18}">
      <dgm:prSet/>
      <dgm:spPr/>
      <dgm:t>
        <a:bodyPr/>
        <a:lstStyle/>
        <a:p>
          <a:endParaRPr lang="en-US"/>
        </a:p>
      </dgm:t>
    </dgm:pt>
    <dgm:pt modelId="{4C2815C3-5FA1-4E14-A905-6FEF7BC3D11C}">
      <dgm:prSet phldrT="[Text]"/>
      <dgm:spPr/>
      <dgm:t>
        <a:bodyPr/>
        <a:lstStyle/>
        <a:p>
          <a:r>
            <a:rPr lang="en-US" dirty="0" smtClean="0"/>
            <a:t>/</a:t>
          </a:r>
          <a:r>
            <a:rPr lang="en-US" dirty="0" err="1" smtClean="0"/>
            <a:t>clapack</a:t>
          </a:r>
          <a:endParaRPr lang="en-US" dirty="0"/>
        </a:p>
      </dgm:t>
    </dgm:pt>
    <dgm:pt modelId="{479CE35F-4087-4AE3-94BF-E63199486D7E}" type="parTrans" cxnId="{2D90D12F-661C-4552-ABE3-4A0C080A8D48}">
      <dgm:prSet/>
      <dgm:spPr/>
      <dgm:t>
        <a:bodyPr/>
        <a:lstStyle/>
        <a:p>
          <a:endParaRPr lang="en-US"/>
        </a:p>
      </dgm:t>
    </dgm:pt>
    <dgm:pt modelId="{72095B74-7328-49BF-9E20-E516DBC2FE11}" type="sibTrans" cxnId="{2D90D12F-661C-4552-ABE3-4A0C080A8D48}">
      <dgm:prSet/>
      <dgm:spPr/>
      <dgm:t>
        <a:bodyPr/>
        <a:lstStyle/>
        <a:p>
          <a:endParaRPr lang="en-US"/>
        </a:p>
      </dgm:t>
    </dgm:pt>
    <dgm:pt modelId="{6CF95012-6A70-4C09-829B-28ABC41FD1EE}">
      <dgm:prSet phldrT="[Text]"/>
      <dgm:spPr/>
      <dgm:t>
        <a:bodyPr/>
        <a:lstStyle/>
        <a:p>
          <a:r>
            <a:rPr lang="en-US" dirty="0" smtClean="0"/>
            <a:t>/C</a:t>
          </a:r>
          <a:endParaRPr lang="en-US" dirty="0"/>
        </a:p>
      </dgm:t>
    </dgm:pt>
    <dgm:pt modelId="{F53700BE-1ECA-49AC-B52A-03122E7839B4}" type="parTrans" cxnId="{2BB702C8-FD05-43D4-9517-EADCAB88A837}">
      <dgm:prSet/>
      <dgm:spPr/>
      <dgm:t>
        <a:bodyPr/>
        <a:lstStyle/>
        <a:p>
          <a:endParaRPr lang="en-US"/>
        </a:p>
      </dgm:t>
    </dgm:pt>
    <dgm:pt modelId="{988EABC6-467F-4F88-BC46-38D1907DAFC4}" type="sibTrans" cxnId="{2BB702C8-FD05-43D4-9517-EADCAB88A837}">
      <dgm:prSet/>
      <dgm:spPr/>
      <dgm:t>
        <a:bodyPr/>
        <a:lstStyle/>
        <a:p>
          <a:endParaRPr lang="en-US"/>
        </a:p>
      </dgm:t>
    </dgm:pt>
    <dgm:pt modelId="{32268716-F77F-4F42-89D8-0F625C98EF5C}">
      <dgm:prSet phldrT="[Text]"/>
      <dgm:spPr/>
      <dgm:t>
        <a:bodyPr/>
        <a:lstStyle/>
        <a:p>
          <a:r>
            <a:rPr lang="en-US" dirty="0" smtClean="0"/>
            <a:t>/Python</a:t>
          </a:r>
          <a:endParaRPr lang="en-US" dirty="0"/>
        </a:p>
      </dgm:t>
    </dgm:pt>
    <dgm:pt modelId="{57D62849-EE8E-40C3-BF8C-4E1DC84B9654}" type="parTrans" cxnId="{46913627-310F-4BD4-A6DE-EC685B92CDC5}">
      <dgm:prSet/>
      <dgm:spPr/>
      <dgm:t>
        <a:bodyPr/>
        <a:lstStyle/>
        <a:p>
          <a:endParaRPr lang="en-US"/>
        </a:p>
      </dgm:t>
    </dgm:pt>
    <dgm:pt modelId="{3992A18F-2D4F-48FF-BB88-2B3797BA8CB3}" type="sibTrans" cxnId="{46913627-310F-4BD4-A6DE-EC685B92CDC5}">
      <dgm:prSet/>
      <dgm:spPr/>
      <dgm:t>
        <a:bodyPr/>
        <a:lstStyle/>
        <a:p>
          <a:endParaRPr lang="en-US"/>
        </a:p>
      </dgm:t>
    </dgm:pt>
    <dgm:pt modelId="{6FA80B42-8F5C-4424-8F90-7D1C91E95CE5}">
      <dgm:prSet phldrT="[Text]"/>
      <dgm:spPr/>
      <dgm:t>
        <a:bodyPr/>
        <a:lstStyle/>
        <a:p>
          <a:r>
            <a:rPr lang="en-US" dirty="0" smtClean="0"/>
            <a:t>/Examples</a:t>
          </a:r>
          <a:endParaRPr lang="en-US" dirty="0"/>
        </a:p>
      </dgm:t>
    </dgm:pt>
    <dgm:pt modelId="{9EE1445F-E9F9-4D6A-8C3E-18FE33EBFB66}" type="parTrans" cxnId="{9DD22794-514B-4267-BA0A-25A11C00AE5C}">
      <dgm:prSet/>
      <dgm:spPr/>
      <dgm:t>
        <a:bodyPr/>
        <a:lstStyle/>
        <a:p>
          <a:endParaRPr lang="en-US"/>
        </a:p>
      </dgm:t>
    </dgm:pt>
    <dgm:pt modelId="{08FAEAED-7629-4897-9BF9-99A4D84C78F9}" type="sibTrans" cxnId="{9DD22794-514B-4267-BA0A-25A11C00AE5C}">
      <dgm:prSet/>
      <dgm:spPr/>
      <dgm:t>
        <a:bodyPr/>
        <a:lstStyle/>
        <a:p>
          <a:endParaRPr lang="en-US"/>
        </a:p>
      </dgm:t>
    </dgm:pt>
    <dgm:pt modelId="{495568F9-CC5B-4A75-B440-4ACEB1F5D089}">
      <dgm:prSet phldrT="[Text]"/>
      <dgm:spPr/>
      <dgm:t>
        <a:bodyPr/>
        <a:lstStyle/>
        <a:p>
          <a:r>
            <a:rPr lang="en-US" dirty="0" smtClean="0"/>
            <a:t>/</a:t>
          </a:r>
          <a:r>
            <a:rPr lang="en-US" dirty="0" err="1" smtClean="0"/>
            <a:t>libStruct</a:t>
          </a:r>
          <a:endParaRPr lang="en-US" dirty="0"/>
        </a:p>
      </dgm:t>
    </dgm:pt>
    <dgm:pt modelId="{6ECC0A22-9FFD-4BDB-B36F-F5D8FBEB1244}" type="parTrans" cxnId="{F5BB44FB-E90F-4384-B872-B2C28B05B630}">
      <dgm:prSet/>
      <dgm:spPr/>
      <dgm:t>
        <a:bodyPr/>
        <a:lstStyle/>
        <a:p>
          <a:endParaRPr lang="en-US"/>
        </a:p>
      </dgm:t>
    </dgm:pt>
    <dgm:pt modelId="{BD9E5185-B83A-42C1-AC1F-36E16F24295A}" type="sibTrans" cxnId="{F5BB44FB-E90F-4384-B872-B2C28B05B630}">
      <dgm:prSet/>
      <dgm:spPr/>
      <dgm:t>
        <a:bodyPr/>
        <a:lstStyle/>
        <a:p>
          <a:endParaRPr lang="en-US"/>
        </a:p>
      </dgm:t>
    </dgm:pt>
    <dgm:pt modelId="{1F4BCE92-F605-4346-8303-F9D8C3D34123}" type="pres">
      <dgm:prSet presAssocID="{FC670DF3-C29F-496A-BF82-C37660D4A2A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A8BE85-7208-4A9F-B600-A5F3929EB6A0}" type="pres">
      <dgm:prSet presAssocID="{D9827C83-225F-4E74-9B72-6D6F53866594}" presName="root1" presStyleCnt="0"/>
      <dgm:spPr/>
    </dgm:pt>
    <dgm:pt modelId="{6D459CE0-6162-429C-B06A-FFD47C6D4597}" type="pres">
      <dgm:prSet presAssocID="{D9827C83-225F-4E74-9B72-6D6F53866594}" presName="LevelOneTextNode" presStyleLbl="node0" presStyleIdx="0" presStyleCnt="1" custScaleX="60094" custScaleY="60094" custLinFactX="-56072" custLinFactY="-136603" custLinFactNeighborX="-100000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5B7206-9278-44EB-B78C-C516001B84F7}" type="pres">
      <dgm:prSet presAssocID="{D9827C83-225F-4E74-9B72-6D6F53866594}" presName="level2hierChild" presStyleCnt="0"/>
      <dgm:spPr/>
    </dgm:pt>
    <dgm:pt modelId="{CEB74504-39BE-4570-95F0-25484362EF04}" type="pres">
      <dgm:prSet presAssocID="{E090DB10-81EA-43B9-B622-AE61487106F6}" presName="conn2-1" presStyleLbl="parChTrans1D2" presStyleIdx="0" presStyleCnt="6"/>
      <dgm:spPr/>
      <dgm:t>
        <a:bodyPr/>
        <a:lstStyle/>
        <a:p>
          <a:endParaRPr lang="en-US"/>
        </a:p>
      </dgm:t>
    </dgm:pt>
    <dgm:pt modelId="{7D2D3FDC-37D1-4838-8512-B0AC4E0F263C}" type="pres">
      <dgm:prSet presAssocID="{E090DB10-81EA-43B9-B622-AE61487106F6}" presName="connTx" presStyleLbl="parChTrans1D2" presStyleIdx="0" presStyleCnt="6"/>
      <dgm:spPr/>
      <dgm:t>
        <a:bodyPr/>
        <a:lstStyle/>
        <a:p>
          <a:endParaRPr lang="en-US"/>
        </a:p>
      </dgm:t>
    </dgm:pt>
    <dgm:pt modelId="{0AB81AEB-060E-41BD-8AA3-283FF85CB72A}" type="pres">
      <dgm:prSet presAssocID="{2AAB9FA6-9098-4D32-B4BD-D10AE1162F1F}" presName="root2" presStyleCnt="0"/>
      <dgm:spPr/>
    </dgm:pt>
    <dgm:pt modelId="{4A8574A8-688C-4730-83CC-1D0F1451C4A1}" type="pres">
      <dgm:prSet presAssocID="{2AAB9FA6-9098-4D32-B4BD-D10AE1162F1F}" presName="LevelTwoTextNode" presStyleLbl="node2" presStyleIdx="0" presStyleCnt="6" custScaleX="55719" custScaleY="69876" custLinFactY="200000" custLinFactNeighborX="71655" custLinFactNeighborY="2128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F4C5F3-FE1E-462F-B3C3-4F6F32305536}" type="pres">
      <dgm:prSet presAssocID="{2AAB9FA6-9098-4D32-B4BD-D10AE1162F1F}" presName="level3hierChild" presStyleCnt="0"/>
      <dgm:spPr/>
    </dgm:pt>
    <dgm:pt modelId="{5E01EFB3-B07D-4269-845F-D56465CCA431}" type="pres">
      <dgm:prSet presAssocID="{9B76B8A0-E5AA-4035-ACB8-72C6E06B473F}" presName="conn2-1" presStyleLbl="parChTrans1D3" presStyleIdx="0" presStyleCnt="8"/>
      <dgm:spPr/>
      <dgm:t>
        <a:bodyPr/>
        <a:lstStyle/>
        <a:p>
          <a:endParaRPr lang="en-US"/>
        </a:p>
      </dgm:t>
    </dgm:pt>
    <dgm:pt modelId="{869F9AF0-2B43-4E99-BE26-6A3F4D110BF9}" type="pres">
      <dgm:prSet presAssocID="{9B76B8A0-E5AA-4035-ACB8-72C6E06B473F}" presName="connTx" presStyleLbl="parChTrans1D3" presStyleIdx="0" presStyleCnt="8"/>
      <dgm:spPr/>
      <dgm:t>
        <a:bodyPr/>
        <a:lstStyle/>
        <a:p>
          <a:endParaRPr lang="en-US"/>
        </a:p>
      </dgm:t>
    </dgm:pt>
    <dgm:pt modelId="{A51F46E6-D13B-48A6-A7B5-7186667DF86E}" type="pres">
      <dgm:prSet presAssocID="{F670C2D4-759B-4500-845C-282BF5AE914E}" presName="root2" presStyleCnt="0"/>
      <dgm:spPr/>
    </dgm:pt>
    <dgm:pt modelId="{3F22EDE9-D4D6-4BF5-9B9C-3F1FBAE68ECB}" type="pres">
      <dgm:prSet presAssocID="{F670C2D4-759B-4500-845C-282BF5AE914E}" presName="LevelTwoTextNode" presStyleLbl="node3" presStyleIdx="0" presStyleCnt="8" custScaleX="37925" custScaleY="44552" custLinFactY="200000" custLinFactNeighborX="39565" custLinFactNeighborY="2744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0DA0D4-CBDA-4040-BCFC-C07988DF3ABF}" type="pres">
      <dgm:prSet presAssocID="{F670C2D4-759B-4500-845C-282BF5AE914E}" presName="level3hierChild" presStyleCnt="0"/>
      <dgm:spPr/>
    </dgm:pt>
    <dgm:pt modelId="{7E10655B-A42C-47C4-8854-6532CDFC8170}" type="pres">
      <dgm:prSet presAssocID="{D2CA4A93-A1A6-46A0-A2A6-EA5F6E0FEEC2}" presName="conn2-1" presStyleLbl="parChTrans1D2" presStyleIdx="1" presStyleCnt="6"/>
      <dgm:spPr/>
      <dgm:t>
        <a:bodyPr/>
        <a:lstStyle/>
        <a:p>
          <a:endParaRPr lang="en-US"/>
        </a:p>
      </dgm:t>
    </dgm:pt>
    <dgm:pt modelId="{4540CFC9-DCB1-4F26-8948-6F08DF70D868}" type="pres">
      <dgm:prSet presAssocID="{D2CA4A93-A1A6-46A0-A2A6-EA5F6E0FEEC2}" presName="connTx" presStyleLbl="parChTrans1D2" presStyleIdx="1" presStyleCnt="6"/>
      <dgm:spPr/>
      <dgm:t>
        <a:bodyPr/>
        <a:lstStyle/>
        <a:p>
          <a:endParaRPr lang="en-US"/>
        </a:p>
      </dgm:t>
    </dgm:pt>
    <dgm:pt modelId="{71A94868-CE17-4B75-A512-76681BECBEE4}" type="pres">
      <dgm:prSet presAssocID="{B154B264-5F61-4D23-B01C-908F665D3999}" presName="root2" presStyleCnt="0"/>
      <dgm:spPr/>
    </dgm:pt>
    <dgm:pt modelId="{9714A3DF-47B8-4BC8-8854-DE491F2927FF}" type="pres">
      <dgm:prSet presAssocID="{B154B264-5F61-4D23-B01C-908F665D3999}" presName="LevelTwoTextNode" presStyleLbl="node2" presStyleIdx="1" presStyleCnt="6" custLinFactNeighborX="71655" custLinFactNeighborY="-538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2533FD-67D1-4FFA-A1B8-278852AFA6A5}" type="pres">
      <dgm:prSet presAssocID="{B154B264-5F61-4D23-B01C-908F665D3999}" presName="level3hierChild" presStyleCnt="0"/>
      <dgm:spPr/>
    </dgm:pt>
    <dgm:pt modelId="{1150736D-A061-498C-99AE-83B05F7B8547}" type="pres">
      <dgm:prSet presAssocID="{6ECC0A22-9FFD-4BDB-B36F-F5D8FBEB1244}" presName="conn2-1" presStyleLbl="parChTrans1D3" presStyleIdx="1" presStyleCnt="8"/>
      <dgm:spPr/>
      <dgm:t>
        <a:bodyPr/>
        <a:lstStyle/>
        <a:p>
          <a:endParaRPr lang="en-US"/>
        </a:p>
      </dgm:t>
    </dgm:pt>
    <dgm:pt modelId="{A28E566D-10E0-478F-AA5B-8870EF0EBF3D}" type="pres">
      <dgm:prSet presAssocID="{6ECC0A22-9FFD-4BDB-B36F-F5D8FBEB1244}" presName="connTx" presStyleLbl="parChTrans1D3" presStyleIdx="1" presStyleCnt="8"/>
      <dgm:spPr/>
      <dgm:t>
        <a:bodyPr/>
        <a:lstStyle/>
        <a:p>
          <a:endParaRPr lang="en-US"/>
        </a:p>
      </dgm:t>
    </dgm:pt>
    <dgm:pt modelId="{60C2D422-702B-4556-9A90-621E4A39702C}" type="pres">
      <dgm:prSet presAssocID="{495568F9-CC5B-4A75-B440-4ACEB1F5D089}" presName="root2" presStyleCnt="0"/>
      <dgm:spPr/>
    </dgm:pt>
    <dgm:pt modelId="{5CFF7FF0-623D-4477-BE92-8D9083178553}" type="pres">
      <dgm:prSet presAssocID="{495568F9-CC5B-4A75-B440-4ACEB1F5D089}" presName="LevelTwoTextNode" presStyleLbl="node3" presStyleIdx="1" presStyleCnt="8" custScaleX="55797" custScaleY="77668" custLinFactNeighborX="69816" custLinFactNeighborY="-531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EC2A82-4DE3-422D-BE81-616776526B8A}" type="pres">
      <dgm:prSet presAssocID="{495568F9-CC5B-4A75-B440-4ACEB1F5D089}" presName="level3hierChild" presStyleCnt="0"/>
      <dgm:spPr/>
    </dgm:pt>
    <dgm:pt modelId="{F0E30E18-CB16-4326-BD28-0AE9002EA79C}" type="pres">
      <dgm:prSet presAssocID="{AE6613A0-817D-4D02-A7ED-9C9E29B83BAC}" presName="conn2-1" presStyleLbl="parChTrans1D2" presStyleIdx="2" presStyleCnt="6"/>
      <dgm:spPr/>
      <dgm:t>
        <a:bodyPr/>
        <a:lstStyle/>
        <a:p>
          <a:endParaRPr lang="en-US"/>
        </a:p>
      </dgm:t>
    </dgm:pt>
    <dgm:pt modelId="{9B0CC315-D3EB-469B-9B39-8BCCA0412973}" type="pres">
      <dgm:prSet presAssocID="{AE6613A0-817D-4D02-A7ED-9C9E29B83BAC}" presName="connTx" presStyleLbl="parChTrans1D2" presStyleIdx="2" presStyleCnt="6"/>
      <dgm:spPr/>
      <dgm:t>
        <a:bodyPr/>
        <a:lstStyle/>
        <a:p>
          <a:endParaRPr lang="en-US"/>
        </a:p>
      </dgm:t>
    </dgm:pt>
    <dgm:pt modelId="{DB8B08C8-D5B7-4106-88B5-BF6CC6BB58C7}" type="pres">
      <dgm:prSet presAssocID="{07DC7643-8FCE-40A7-A8DF-2746CE4B21A1}" presName="root2" presStyleCnt="0"/>
      <dgm:spPr/>
    </dgm:pt>
    <dgm:pt modelId="{B2379A68-A7A9-421F-9D65-D790421B665E}" type="pres">
      <dgm:prSet presAssocID="{07DC7643-8FCE-40A7-A8DF-2746CE4B21A1}" presName="LevelTwoTextNode" presStyleLbl="node2" presStyleIdx="2" presStyleCnt="6" custLinFactNeighborX="70952" custLinFactNeighborY="-966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548488-F2B0-4B86-A76B-D211113CA899}" type="pres">
      <dgm:prSet presAssocID="{07DC7643-8FCE-40A7-A8DF-2746CE4B21A1}" presName="level3hierChild" presStyleCnt="0"/>
      <dgm:spPr/>
    </dgm:pt>
    <dgm:pt modelId="{D46B8337-0083-48B9-8361-84CCE456A021}" type="pres">
      <dgm:prSet presAssocID="{A2054D7A-A86F-4510-A2E7-B4830882E5C9}" presName="conn2-1" presStyleLbl="parChTrans1D3" presStyleIdx="2" presStyleCnt="8"/>
      <dgm:spPr/>
      <dgm:t>
        <a:bodyPr/>
        <a:lstStyle/>
        <a:p>
          <a:endParaRPr lang="en-US"/>
        </a:p>
      </dgm:t>
    </dgm:pt>
    <dgm:pt modelId="{B540A779-F35B-4980-8138-5EE7666C28A2}" type="pres">
      <dgm:prSet presAssocID="{A2054D7A-A86F-4510-A2E7-B4830882E5C9}" presName="connTx" presStyleLbl="parChTrans1D3" presStyleIdx="2" presStyleCnt="8"/>
      <dgm:spPr/>
      <dgm:t>
        <a:bodyPr/>
        <a:lstStyle/>
        <a:p>
          <a:endParaRPr lang="en-US"/>
        </a:p>
      </dgm:t>
    </dgm:pt>
    <dgm:pt modelId="{85F8CFE8-C813-4B6F-804E-9C315DC55DDF}" type="pres">
      <dgm:prSet presAssocID="{D6599AD4-EBD0-4F0F-BD06-7EDCEF9BD180}" presName="root2" presStyleCnt="0"/>
      <dgm:spPr/>
    </dgm:pt>
    <dgm:pt modelId="{236F1409-02C6-4A82-8492-186A99199A9F}" type="pres">
      <dgm:prSet presAssocID="{D6599AD4-EBD0-4F0F-BD06-7EDCEF9BD180}" presName="LevelTwoTextNode" presStyleLbl="node3" presStyleIdx="2" presStyleCnt="8" custScaleX="64941" custScaleY="59861" custLinFactX="7230" custLinFactNeighborX="100000" custLinFactNeighborY="-100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606124-779A-4E67-B795-E615C62EF4CB}" type="pres">
      <dgm:prSet presAssocID="{D6599AD4-EBD0-4F0F-BD06-7EDCEF9BD180}" presName="level3hierChild" presStyleCnt="0"/>
      <dgm:spPr/>
    </dgm:pt>
    <dgm:pt modelId="{23023063-3D8D-4D0F-AEA7-70ED51FEFD84}" type="pres">
      <dgm:prSet presAssocID="{C9CD3B76-5E79-46B2-B7EB-0380043191F3}" presName="conn2-1" presStyleLbl="parChTrans1D3" presStyleIdx="3" presStyleCnt="8"/>
      <dgm:spPr/>
      <dgm:t>
        <a:bodyPr/>
        <a:lstStyle/>
        <a:p>
          <a:endParaRPr lang="en-US"/>
        </a:p>
      </dgm:t>
    </dgm:pt>
    <dgm:pt modelId="{A93C0AAD-04A3-40DB-B8E0-68B6D049AC47}" type="pres">
      <dgm:prSet presAssocID="{C9CD3B76-5E79-46B2-B7EB-0380043191F3}" presName="connTx" presStyleLbl="parChTrans1D3" presStyleIdx="3" presStyleCnt="8"/>
      <dgm:spPr/>
      <dgm:t>
        <a:bodyPr/>
        <a:lstStyle/>
        <a:p>
          <a:endParaRPr lang="en-US"/>
        </a:p>
      </dgm:t>
    </dgm:pt>
    <dgm:pt modelId="{B7285ED1-7E02-4DAB-8284-89E6200BF361}" type="pres">
      <dgm:prSet presAssocID="{E2712F78-C68F-43BB-BADC-65495F54189E}" presName="root2" presStyleCnt="0"/>
      <dgm:spPr/>
    </dgm:pt>
    <dgm:pt modelId="{26F97FD2-BC05-4C61-9AA1-F64446F4D5A5}" type="pres">
      <dgm:prSet presAssocID="{E2712F78-C68F-43BB-BADC-65495F54189E}" presName="LevelTwoTextNode" presStyleLbl="node3" presStyleIdx="3" presStyleCnt="8" custScaleX="64941" custScaleY="59861" custLinFactX="7230" custLinFactNeighborX="100000" custLinFactNeighborY="-100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6EEEB8-B81F-43CE-A5E3-52B4387D61D7}" type="pres">
      <dgm:prSet presAssocID="{E2712F78-C68F-43BB-BADC-65495F54189E}" presName="level3hierChild" presStyleCnt="0"/>
      <dgm:spPr/>
    </dgm:pt>
    <dgm:pt modelId="{CCFDF677-4C6D-4077-BFFF-EDCBDD0351B4}" type="pres">
      <dgm:prSet presAssocID="{479CE35F-4087-4AE3-94BF-E63199486D7E}" presName="conn2-1" presStyleLbl="parChTrans1D3" presStyleIdx="4" presStyleCnt="8"/>
      <dgm:spPr/>
      <dgm:t>
        <a:bodyPr/>
        <a:lstStyle/>
        <a:p>
          <a:endParaRPr lang="en-US"/>
        </a:p>
      </dgm:t>
    </dgm:pt>
    <dgm:pt modelId="{D2992E14-83CA-411C-9BA9-D1006DF7CEF8}" type="pres">
      <dgm:prSet presAssocID="{479CE35F-4087-4AE3-94BF-E63199486D7E}" presName="connTx" presStyleLbl="parChTrans1D3" presStyleIdx="4" presStyleCnt="8"/>
      <dgm:spPr/>
      <dgm:t>
        <a:bodyPr/>
        <a:lstStyle/>
        <a:p>
          <a:endParaRPr lang="en-US"/>
        </a:p>
      </dgm:t>
    </dgm:pt>
    <dgm:pt modelId="{663F8EF7-8E5C-4270-890C-FC607F778F57}" type="pres">
      <dgm:prSet presAssocID="{4C2815C3-5FA1-4E14-A905-6FEF7BC3D11C}" presName="root2" presStyleCnt="0"/>
      <dgm:spPr/>
    </dgm:pt>
    <dgm:pt modelId="{6CE6F125-D92B-4600-B317-3E7F7C149EFB}" type="pres">
      <dgm:prSet presAssocID="{4C2815C3-5FA1-4E14-A905-6FEF7BC3D11C}" presName="LevelTwoTextNode" presStyleLbl="node3" presStyleIdx="4" presStyleCnt="8" custScaleX="64941" custScaleY="59861" custLinFactX="7230" custLinFactNeighborX="100000" custLinFactNeighborY="-100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349236-A1F6-4056-BFF7-24ABC73AF645}" type="pres">
      <dgm:prSet presAssocID="{4C2815C3-5FA1-4E14-A905-6FEF7BC3D11C}" presName="level3hierChild" presStyleCnt="0"/>
      <dgm:spPr/>
    </dgm:pt>
    <dgm:pt modelId="{2FBA0196-8A84-4D91-9A19-44983C0C3DC7}" type="pres">
      <dgm:prSet presAssocID="{FDFE7580-B32D-4CA3-BE8D-990C484D1221}" presName="conn2-1" presStyleLbl="parChTrans1D2" presStyleIdx="3" presStyleCnt="6"/>
      <dgm:spPr/>
      <dgm:t>
        <a:bodyPr/>
        <a:lstStyle/>
        <a:p>
          <a:endParaRPr lang="en-US"/>
        </a:p>
      </dgm:t>
    </dgm:pt>
    <dgm:pt modelId="{0E62D5CF-C955-4F55-8431-D0B9CA7A60FE}" type="pres">
      <dgm:prSet presAssocID="{FDFE7580-B32D-4CA3-BE8D-990C484D1221}" presName="connTx" presStyleLbl="parChTrans1D2" presStyleIdx="3" presStyleCnt="6"/>
      <dgm:spPr/>
      <dgm:t>
        <a:bodyPr/>
        <a:lstStyle/>
        <a:p>
          <a:endParaRPr lang="en-US"/>
        </a:p>
      </dgm:t>
    </dgm:pt>
    <dgm:pt modelId="{E84317D1-9902-43A7-A9CD-8D2C088F358A}" type="pres">
      <dgm:prSet presAssocID="{5DEA2378-DCDC-4090-AE80-F4B740FE307E}" presName="root2" presStyleCnt="0"/>
      <dgm:spPr/>
    </dgm:pt>
    <dgm:pt modelId="{DD5ED1F7-529C-44EA-93FC-9FD782BBEDDE}" type="pres">
      <dgm:prSet presAssocID="{5DEA2378-DCDC-4090-AE80-F4B740FE307E}" presName="LevelTwoTextNode" presStyleLbl="node2" presStyleIdx="3" presStyleCnt="6" custLinFactY="-67529" custLinFactNeighborX="69734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569EF2-DB34-48CB-BBF6-31F2831A7F59}" type="pres">
      <dgm:prSet presAssocID="{5DEA2378-DCDC-4090-AE80-F4B740FE307E}" presName="level3hierChild" presStyleCnt="0"/>
      <dgm:spPr/>
    </dgm:pt>
    <dgm:pt modelId="{217DF4AE-DEC3-4D65-BCEF-60FBDD91F78D}" type="pres">
      <dgm:prSet presAssocID="{F53700BE-1ECA-49AC-B52A-03122E7839B4}" presName="conn2-1" presStyleLbl="parChTrans1D3" presStyleIdx="5" presStyleCnt="8"/>
      <dgm:spPr/>
      <dgm:t>
        <a:bodyPr/>
        <a:lstStyle/>
        <a:p>
          <a:endParaRPr lang="en-US"/>
        </a:p>
      </dgm:t>
    </dgm:pt>
    <dgm:pt modelId="{BB9E5803-9B77-40FE-882F-FC08D0146550}" type="pres">
      <dgm:prSet presAssocID="{F53700BE-1ECA-49AC-B52A-03122E7839B4}" presName="connTx" presStyleLbl="parChTrans1D3" presStyleIdx="5" presStyleCnt="8"/>
      <dgm:spPr/>
      <dgm:t>
        <a:bodyPr/>
        <a:lstStyle/>
        <a:p>
          <a:endParaRPr lang="en-US"/>
        </a:p>
      </dgm:t>
    </dgm:pt>
    <dgm:pt modelId="{769317FE-0E74-4F77-A5E7-9D34D7A73FE2}" type="pres">
      <dgm:prSet presAssocID="{6CF95012-6A70-4C09-829B-28ABC41FD1EE}" presName="root2" presStyleCnt="0"/>
      <dgm:spPr/>
    </dgm:pt>
    <dgm:pt modelId="{F14A0186-DA18-4EA5-A5E5-C3FCCB494E8A}" type="pres">
      <dgm:prSet presAssocID="{6CF95012-6A70-4C09-829B-28ABC41FD1EE}" presName="LevelTwoTextNode" presStyleLbl="node3" presStyleIdx="5" presStyleCnt="8" custScaleX="41204" custScaleY="54327" custLinFactNeighborX="48265" custLinFactNeighborY="-371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17E1EE-E322-40CF-B14B-BB60DFA35D8C}" type="pres">
      <dgm:prSet presAssocID="{6CF95012-6A70-4C09-829B-28ABC41FD1EE}" presName="level3hierChild" presStyleCnt="0"/>
      <dgm:spPr/>
    </dgm:pt>
    <dgm:pt modelId="{0F1E0CBC-0D4C-45BE-B8F8-730BBDB32DEF}" type="pres">
      <dgm:prSet presAssocID="{9EE1445F-E9F9-4D6A-8C3E-18FE33EBFB66}" presName="conn2-1" presStyleLbl="parChTrans1D4" presStyleIdx="0" presStyleCnt="1"/>
      <dgm:spPr/>
      <dgm:t>
        <a:bodyPr/>
        <a:lstStyle/>
        <a:p>
          <a:endParaRPr lang="en-US"/>
        </a:p>
      </dgm:t>
    </dgm:pt>
    <dgm:pt modelId="{355F8301-3818-4F1B-98DC-50F9C191CE13}" type="pres">
      <dgm:prSet presAssocID="{9EE1445F-E9F9-4D6A-8C3E-18FE33EBFB66}" presName="connTx" presStyleLbl="parChTrans1D4" presStyleIdx="0" presStyleCnt="1"/>
      <dgm:spPr/>
      <dgm:t>
        <a:bodyPr/>
        <a:lstStyle/>
        <a:p>
          <a:endParaRPr lang="en-US"/>
        </a:p>
      </dgm:t>
    </dgm:pt>
    <dgm:pt modelId="{6678036F-459B-4C09-95BA-23B6330D51B5}" type="pres">
      <dgm:prSet presAssocID="{6FA80B42-8F5C-4424-8F90-7D1C91E95CE5}" presName="root2" presStyleCnt="0"/>
      <dgm:spPr/>
    </dgm:pt>
    <dgm:pt modelId="{2B0B674F-831D-4AA1-8E76-B08C7BF6C1E6}" type="pres">
      <dgm:prSet presAssocID="{6FA80B42-8F5C-4424-8F90-7D1C91E95CE5}" presName="LevelTwoTextNode" presStyleLbl="node4" presStyleIdx="0" presStyleCnt="1" custScaleX="41204" custScaleY="54327" custLinFactNeighborX="29143" custLinFactNeighborY="240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94A218-7FF2-4127-9273-B11AA1781E0F}" type="pres">
      <dgm:prSet presAssocID="{6FA80B42-8F5C-4424-8F90-7D1C91E95CE5}" presName="level3hierChild" presStyleCnt="0"/>
      <dgm:spPr/>
    </dgm:pt>
    <dgm:pt modelId="{630BC88B-9848-4E1C-AF76-9E2C21B51218}" type="pres">
      <dgm:prSet presAssocID="{57D62849-EE8E-40C3-BF8C-4E1DC84B9654}" presName="conn2-1" presStyleLbl="parChTrans1D3" presStyleIdx="6" presStyleCnt="8"/>
      <dgm:spPr/>
      <dgm:t>
        <a:bodyPr/>
        <a:lstStyle/>
        <a:p>
          <a:endParaRPr lang="en-US"/>
        </a:p>
      </dgm:t>
    </dgm:pt>
    <dgm:pt modelId="{6148AFC8-7323-4882-B6F0-35328044A0FF}" type="pres">
      <dgm:prSet presAssocID="{57D62849-EE8E-40C3-BF8C-4E1DC84B9654}" presName="connTx" presStyleLbl="parChTrans1D3" presStyleIdx="6" presStyleCnt="8"/>
      <dgm:spPr/>
      <dgm:t>
        <a:bodyPr/>
        <a:lstStyle/>
        <a:p>
          <a:endParaRPr lang="en-US"/>
        </a:p>
      </dgm:t>
    </dgm:pt>
    <dgm:pt modelId="{D4EC7684-99C7-4C5F-B0CB-97AB48E8DD04}" type="pres">
      <dgm:prSet presAssocID="{32268716-F77F-4F42-89D8-0F625C98EF5C}" presName="root2" presStyleCnt="0"/>
      <dgm:spPr/>
    </dgm:pt>
    <dgm:pt modelId="{79682B10-B3AA-44E0-B78B-91E9D12B3979}" type="pres">
      <dgm:prSet presAssocID="{32268716-F77F-4F42-89D8-0F625C98EF5C}" presName="LevelTwoTextNode" presStyleLbl="node3" presStyleIdx="6" presStyleCnt="8" custScaleX="41204" custScaleY="54327" custLinFactNeighborX="48265" custLinFactNeighborY="-399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1CD749-900B-470D-BAB5-0332E9506953}" type="pres">
      <dgm:prSet presAssocID="{32268716-F77F-4F42-89D8-0F625C98EF5C}" presName="level3hierChild" presStyleCnt="0"/>
      <dgm:spPr/>
    </dgm:pt>
    <dgm:pt modelId="{1A6E4B0A-55AC-4A97-A585-1453278C7DB8}" type="pres">
      <dgm:prSet presAssocID="{88CFD8A0-2587-44D1-9607-50604A1380AA}" presName="conn2-1" presStyleLbl="parChTrans1D2" presStyleIdx="4" presStyleCnt="6"/>
      <dgm:spPr/>
      <dgm:t>
        <a:bodyPr/>
        <a:lstStyle/>
        <a:p>
          <a:endParaRPr lang="en-US"/>
        </a:p>
      </dgm:t>
    </dgm:pt>
    <dgm:pt modelId="{95C96F62-5B1E-4F7D-B341-40682A3F12BA}" type="pres">
      <dgm:prSet presAssocID="{88CFD8A0-2587-44D1-9607-50604A1380AA}" presName="connTx" presStyleLbl="parChTrans1D2" presStyleIdx="4" presStyleCnt="6"/>
      <dgm:spPr/>
      <dgm:t>
        <a:bodyPr/>
        <a:lstStyle/>
        <a:p>
          <a:endParaRPr lang="en-US"/>
        </a:p>
      </dgm:t>
    </dgm:pt>
    <dgm:pt modelId="{0BBCA81C-E31F-4116-B80F-0EE338D80417}" type="pres">
      <dgm:prSet presAssocID="{5A6CB75E-3DD2-4EF2-A872-6855EDB6A63C}" presName="root2" presStyleCnt="0"/>
      <dgm:spPr/>
    </dgm:pt>
    <dgm:pt modelId="{59AEAFDB-3DCC-4D5E-BD30-A56A287E76A1}" type="pres">
      <dgm:prSet presAssocID="{5A6CB75E-3DD2-4EF2-A872-6855EDB6A63C}" presName="LevelTwoTextNode" presStyleLbl="node2" presStyleIdx="4" presStyleCnt="6" custScaleX="49964" custScaleY="61273" custLinFactY="-50276" custLinFactNeighborX="-83846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10C309-16D0-4CDC-B450-88B6CC72146D}" type="pres">
      <dgm:prSet presAssocID="{5A6CB75E-3DD2-4EF2-A872-6855EDB6A63C}" presName="level3hierChild" presStyleCnt="0"/>
      <dgm:spPr/>
    </dgm:pt>
    <dgm:pt modelId="{482623F6-AC96-4061-BEE3-44C9AB06CD46}" type="pres">
      <dgm:prSet presAssocID="{911183DF-A9C0-44A8-B207-39C1919DBFB0}" presName="conn2-1" presStyleLbl="parChTrans1D2" presStyleIdx="5" presStyleCnt="6"/>
      <dgm:spPr/>
      <dgm:t>
        <a:bodyPr/>
        <a:lstStyle/>
        <a:p>
          <a:endParaRPr lang="en-US"/>
        </a:p>
      </dgm:t>
    </dgm:pt>
    <dgm:pt modelId="{6B26BC28-9709-4A7F-9021-11EBB6833498}" type="pres">
      <dgm:prSet presAssocID="{911183DF-A9C0-44A8-B207-39C1919DBFB0}" presName="connTx" presStyleLbl="parChTrans1D2" presStyleIdx="5" presStyleCnt="6"/>
      <dgm:spPr/>
      <dgm:t>
        <a:bodyPr/>
        <a:lstStyle/>
        <a:p>
          <a:endParaRPr lang="en-US"/>
        </a:p>
      </dgm:t>
    </dgm:pt>
    <dgm:pt modelId="{81B8A69B-DD30-4413-BDFA-1B1C62D05225}" type="pres">
      <dgm:prSet presAssocID="{611F766B-2557-4EA5-82EB-945C644ACCC9}" presName="root2" presStyleCnt="0"/>
      <dgm:spPr/>
    </dgm:pt>
    <dgm:pt modelId="{53733738-17EE-42DA-A70D-98ABD9E1E00D}" type="pres">
      <dgm:prSet presAssocID="{611F766B-2557-4EA5-82EB-945C644ACCC9}" presName="LevelTwoTextNode" presStyleLbl="node2" presStyleIdx="5" presStyleCnt="6" custScaleX="52442" custScaleY="63379" custLinFactY="-21058" custLinFactNeighborX="-83846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6C5C83-1C5A-40F3-BCE5-EF348C9BB786}" type="pres">
      <dgm:prSet presAssocID="{611F766B-2557-4EA5-82EB-945C644ACCC9}" presName="level3hierChild" presStyleCnt="0"/>
      <dgm:spPr/>
    </dgm:pt>
    <dgm:pt modelId="{4AF68AA3-0930-404F-BBF2-A63B6E656700}" type="pres">
      <dgm:prSet presAssocID="{66EE07A4-65EF-4266-8695-E4E922DC2B0C}" presName="conn2-1" presStyleLbl="parChTrans1D3" presStyleIdx="7" presStyleCnt="8"/>
      <dgm:spPr/>
      <dgm:t>
        <a:bodyPr/>
        <a:lstStyle/>
        <a:p>
          <a:endParaRPr lang="en-US"/>
        </a:p>
      </dgm:t>
    </dgm:pt>
    <dgm:pt modelId="{BA89FEA2-1A66-40A8-98A9-FFE15ADF2856}" type="pres">
      <dgm:prSet presAssocID="{66EE07A4-65EF-4266-8695-E4E922DC2B0C}" presName="connTx" presStyleLbl="parChTrans1D3" presStyleIdx="7" presStyleCnt="8"/>
      <dgm:spPr/>
      <dgm:t>
        <a:bodyPr/>
        <a:lstStyle/>
        <a:p>
          <a:endParaRPr lang="en-US"/>
        </a:p>
      </dgm:t>
    </dgm:pt>
    <dgm:pt modelId="{EE0E89B5-0A56-480E-8CBE-15406FF1093F}" type="pres">
      <dgm:prSet presAssocID="{B9EBBE94-5C1D-43A1-BC70-6F64D54031BA}" presName="root2" presStyleCnt="0"/>
      <dgm:spPr/>
    </dgm:pt>
    <dgm:pt modelId="{3E8702EF-EB88-4256-A3F3-D2417DB78E06}" type="pres">
      <dgm:prSet presAssocID="{B9EBBE94-5C1D-43A1-BC70-6F64D54031BA}" presName="LevelTwoTextNode" presStyleLbl="node3" presStyleIdx="7" presStyleCnt="8" custScaleX="52442" custScaleY="63379" custLinFactX="-11607" custLinFactNeighborX="-100000" custLinFactNeighborY="-462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A9571C-890C-44ED-8357-9706EA5070CB}" type="pres">
      <dgm:prSet presAssocID="{B9EBBE94-5C1D-43A1-BC70-6F64D54031BA}" presName="level3hierChild" presStyleCnt="0"/>
      <dgm:spPr/>
    </dgm:pt>
  </dgm:ptLst>
  <dgm:cxnLst>
    <dgm:cxn modelId="{C83869BF-5219-4F8A-A512-172A80A81234}" type="presOf" srcId="{C9CD3B76-5E79-46B2-B7EB-0380043191F3}" destId="{A93C0AAD-04A3-40DB-B8E0-68B6D049AC47}" srcOrd="1" destOrd="0" presId="urn:microsoft.com/office/officeart/2005/8/layout/hierarchy2"/>
    <dgm:cxn modelId="{34ED471D-6344-47E7-8F9D-948AA7E37A46}" type="presOf" srcId="{AE6613A0-817D-4D02-A7ED-9C9E29B83BAC}" destId="{F0E30E18-CB16-4326-BD28-0AE9002EA79C}" srcOrd="0" destOrd="0" presId="urn:microsoft.com/office/officeart/2005/8/layout/hierarchy2"/>
    <dgm:cxn modelId="{5B71F125-C15B-470C-B0B5-4F4349AAA3AB}" type="presOf" srcId="{FDFE7580-B32D-4CA3-BE8D-990C484D1221}" destId="{0E62D5CF-C955-4F55-8431-D0B9CA7A60FE}" srcOrd="1" destOrd="0" presId="urn:microsoft.com/office/officeart/2005/8/layout/hierarchy2"/>
    <dgm:cxn modelId="{D0E830AC-6344-457B-BCE5-ECA7908143AC}" type="presOf" srcId="{D2CA4A93-A1A6-46A0-A2A6-EA5F6E0FEEC2}" destId="{7E10655B-A42C-47C4-8854-6532CDFC8170}" srcOrd="0" destOrd="0" presId="urn:microsoft.com/office/officeart/2005/8/layout/hierarchy2"/>
    <dgm:cxn modelId="{09C5E5D8-8836-4DF5-B440-F2790DAA71BB}" type="presOf" srcId="{D2CA4A93-A1A6-46A0-A2A6-EA5F6E0FEEC2}" destId="{4540CFC9-DCB1-4F26-8948-6F08DF70D868}" srcOrd="1" destOrd="0" presId="urn:microsoft.com/office/officeart/2005/8/layout/hierarchy2"/>
    <dgm:cxn modelId="{B3260EFB-FABC-40D2-B178-011C30E34618}" type="presOf" srcId="{B9EBBE94-5C1D-43A1-BC70-6F64D54031BA}" destId="{3E8702EF-EB88-4256-A3F3-D2417DB78E06}" srcOrd="0" destOrd="0" presId="urn:microsoft.com/office/officeart/2005/8/layout/hierarchy2"/>
    <dgm:cxn modelId="{F5BB44FB-E90F-4384-B872-B2C28B05B630}" srcId="{B154B264-5F61-4D23-B01C-908F665D3999}" destId="{495568F9-CC5B-4A75-B440-4ACEB1F5D089}" srcOrd="0" destOrd="0" parTransId="{6ECC0A22-9FFD-4BDB-B36F-F5D8FBEB1244}" sibTransId="{BD9E5185-B83A-42C1-AC1F-36E16F24295A}"/>
    <dgm:cxn modelId="{9DD22794-514B-4267-BA0A-25A11C00AE5C}" srcId="{6CF95012-6A70-4C09-829B-28ABC41FD1EE}" destId="{6FA80B42-8F5C-4424-8F90-7D1C91E95CE5}" srcOrd="0" destOrd="0" parTransId="{9EE1445F-E9F9-4D6A-8C3E-18FE33EBFB66}" sibTransId="{08FAEAED-7629-4897-9BF9-99A4D84C78F9}"/>
    <dgm:cxn modelId="{6A2ACD64-343E-414D-895E-A997C055F457}" srcId="{D9827C83-225F-4E74-9B72-6D6F53866594}" destId="{2AAB9FA6-9098-4D32-B4BD-D10AE1162F1F}" srcOrd="0" destOrd="0" parTransId="{E090DB10-81EA-43B9-B622-AE61487106F6}" sibTransId="{14F9F823-378E-4E7F-930B-6C21B57C8277}"/>
    <dgm:cxn modelId="{F6B1C046-16D3-4CA4-89F4-AEA266ADA70B}" type="presOf" srcId="{32268716-F77F-4F42-89D8-0F625C98EF5C}" destId="{79682B10-B3AA-44E0-B78B-91E9D12B3979}" srcOrd="0" destOrd="0" presId="urn:microsoft.com/office/officeart/2005/8/layout/hierarchy2"/>
    <dgm:cxn modelId="{FABCA4E3-A7C6-4538-8F91-782743A0AD45}" type="presOf" srcId="{F53700BE-1ECA-49AC-B52A-03122E7839B4}" destId="{217DF4AE-DEC3-4D65-BCEF-60FBDD91F78D}" srcOrd="0" destOrd="0" presId="urn:microsoft.com/office/officeart/2005/8/layout/hierarchy2"/>
    <dgm:cxn modelId="{F292CDEC-85EC-4EA4-BA5A-6D48F28A3595}" srcId="{2AAB9FA6-9098-4D32-B4BD-D10AE1162F1F}" destId="{F670C2D4-759B-4500-845C-282BF5AE914E}" srcOrd="0" destOrd="0" parTransId="{9B76B8A0-E5AA-4035-ACB8-72C6E06B473F}" sibTransId="{EE46ED47-693B-47FB-B5EC-955D45B4AEF7}"/>
    <dgm:cxn modelId="{3A8B03F8-BFE7-4646-B6A6-275D77907D47}" type="presOf" srcId="{F53700BE-1ECA-49AC-B52A-03122E7839B4}" destId="{BB9E5803-9B77-40FE-882F-FC08D0146550}" srcOrd="1" destOrd="0" presId="urn:microsoft.com/office/officeart/2005/8/layout/hierarchy2"/>
    <dgm:cxn modelId="{A80A05A5-5C09-4D5A-B1EC-C9130EB3A320}" type="presOf" srcId="{AE6613A0-817D-4D02-A7ED-9C9E29B83BAC}" destId="{9B0CC315-D3EB-469B-9B39-8BCCA0412973}" srcOrd="1" destOrd="0" presId="urn:microsoft.com/office/officeart/2005/8/layout/hierarchy2"/>
    <dgm:cxn modelId="{4A6F4633-504C-4868-BF08-3CB159A63B5F}" type="presOf" srcId="{57D62849-EE8E-40C3-BF8C-4E1DC84B9654}" destId="{630BC88B-9848-4E1C-AF76-9E2C21B51218}" srcOrd="0" destOrd="0" presId="urn:microsoft.com/office/officeart/2005/8/layout/hierarchy2"/>
    <dgm:cxn modelId="{D8080773-7E9B-44BF-9231-7A446A78189E}" type="presOf" srcId="{479CE35F-4087-4AE3-94BF-E63199486D7E}" destId="{CCFDF677-4C6D-4077-BFFF-EDCBDD0351B4}" srcOrd="0" destOrd="0" presId="urn:microsoft.com/office/officeart/2005/8/layout/hierarchy2"/>
    <dgm:cxn modelId="{F242FA30-587E-4A9B-8C39-EA7D510917B5}" type="presOf" srcId="{C9CD3B76-5E79-46B2-B7EB-0380043191F3}" destId="{23023063-3D8D-4D0F-AEA7-70ED51FEFD84}" srcOrd="0" destOrd="0" presId="urn:microsoft.com/office/officeart/2005/8/layout/hierarchy2"/>
    <dgm:cxn modelId="{FF4AEBB2-CB2D-43CA-BB85-4265DC542DF6}" type="presOf" srcId="{9B76B8A0-E5AA-4035-ACB8-72C6E06B473F}" destId="{5E01EFB3-B07D-4269-845F-D56465CCA431}" srcOrd="0" destOrd="0" presId="urn:microsoft.com/office/officeart/2005/8/layout/hierarchy2"/>
    <dgm:cxn modelId="{E87157F0-DB39-483F-8237-E55C151106F0}" type="presOf" srcId="{A2054D7A-A86F-4510-A2E7-B4830882E5C9}" destId="{B540A779-F35B-4980-8138-5EE7666C28A2}" srcOrd="1" destOrd="0" presId="urn:microsoft.com/office/officeart/2005/8/layout/hierarchy2"/>
    <dgm:cxn modelId="{AA350AAE-F152-4DF4-9FA7-DB525C578B6E}" type="presOf" srcId="{6ECC0A22-9FFD-4BDB-B36F-F5D8FBEB1244}" destId="{1150736D-A061-498C-99AE-83B05F7B8547}" srcOrd="0" destOrd="0" presId="urn:microsoft.com/office/officeart/2005/8/layout/hierarchy2"/>
    <dgm:cxn modelId="{F2819A9F-68E5-4FFE-9637-8B75D9EF5583}" type="presOf" srcId="{6ECC0A22-9FFD-4BDB-B36F-F5D8FBEB1244}" destId="{A28E566D-10E0-478F-AA5B-8870EF0EBF3D}" srcOrd="1" destOrd="0" presId="urn:microsoft.com/office/officeart/2005/8/layout/hierarchy2"/>
    <dgm:cxn modelId="{330F8849-7A76-4932-821B-6204622DD2AE}" srcId="{611F766B-2557-4EA5-82EB-945C644ACCC9}" destId="{B9EBBE94-5C1D-43A1-BC70-6F64D54031BA}" srcOrd="0" destOrd="0" parTransId="{66EE07A4-65EF-4266-8695-E4E922DC2B0C}" sibTransId="{3FD16B47-E008-46CF-A29D-3D5288CB848F}"/>
    <dgm:cxn modelId="{2BB702C8-FD05-43D4-9517-EADCAB88A837}" srcId="{5DEA2378-DCDC-4090-AE80-F4B740FE307E}" destId="{6CF95012-6A70-4C09-829B-28ABC41FD1EE}" srcOrd="0" destOrd="0" parTransId="{F53700BE-1ECA-49AC-B52A-03122E7839B4}" sibTransId="{988EABC6-467F-4F88-BC46-38D1907DAFC4}"/>
    <dgm:cxn modelId="{938500A6-4287-44EA-A5E9-1665C499CB80}" type="presOf" srcId="{E090DB10-81EA-43B9-B622-AE61487106F6}" destId="{CEB74504-39BE-4570-95F0-25484362EF04}" srcOrd="0" destOrd="0" presId="urn:microsoft.com/office/officeart/2005/8/layout/hierarchy2"/>
    <dgm:cxn modelId="{31852F78-CB52-4533-B959-9543E81DADB1}" type="presOf" srcId="{495568F9-CC5B-4A75-B440-4ACEB1F5D089}" destId="{5CFF7FF0-623D-4477-BE92-8D9083178553}" srcOrd="0" destOrd="0" presId="urn:microsoft.com/office/officeart/2005/8/layout/hierarchy2"/>
    <dgm:cxn modelId="{5CA0EC40-7B66-40A3-B78D-FDF5D21418F3}" type="presOf" srcId="{9EE1445F-E9F9-4D6A-8C3E-18FE33EBFB66}" destId="{355F8301-3818-4F1B-98DC-50F9C191CE13}" srcOrd="1" destOrd="0" presId="urn:microsoft.com/office/officeart/2005/8/layout/hierarchy2"/>
    <dgm:cxn modelId="{9B927445-4C0C-4AA0-915D-7B3FE51BDA94}" type="presOf" srcId="{D6599AD4-EBD0-4F0F-BD06-7EDCEF9BD180}" destId="{236F1409-02C6-4A82-8492-186A99199A9F}" srcOrd="0" destOrd="0" presId="urn:microsoft.com/office/officeart/2005/8/layout/hierarchy2"/>
    <dgm:cxn modelId="{E2E72FA4-0679-477B-A89D-C8B44B404A62}" type="presOf" srcId="{4C2815C3-5FA1-4E14-A905-6FEF7BC3D11C}" destId="{6CE6F125-D92B-4600-B317-3E7F7C149EFB}" srcOrd="0" destOrd="0" presId="urn:microsoft.com/office/officeart/2005/8/layout/hierarchy2"/>
    <dgm:cxn modelId="{95F5958B-F6C7-4220-9DC1-1E9A3AFFA6D0}" type="presOf" srcId="{B154B264-5F61-4D23-B01C-908F665D3999}" destId="{9714A3DF-47B8-4BC8-8854-DE491F2927FF}" srcOrd="0" destOrd="0" presId="urn:microsoft.com/office/officeart/2005/8/layout/hierarchy2"/>
    <dgm:cxn modelId="{56530DE2-82F9-4198-8E28-C54DBE589B54}" type="presOf" srcId="{FDFE7580-B32D-4CA3-BE8D-990C484D1221}" destId="{2FBA0196-8A84-4D91-9A19-44983C0C3DC7}" srcOrd="0" destOrd="0" presId="urn:microsoft.com/office/officeart/2005/8/layout/hierarchy2"/>
    <dgm:cxn modelId="{0A856860-48CE-49FD-A9FA-A4CAFC09543A}" type="presOf" srcId="{911183DF-A9C0-44A8-B207-39C1919DBFB0}" destId="{6B26BC28-9709-4A7F-9021-11EBB6833498}" srcOrd="1" destOrd="0" presId="urn:microsoft.com/office/officeart/2005/8/layout/hierarchy2"/>
    <dgm:cxn modelId="{75DF4128-3749-4CF1-A650-43C3D2CA7079}" type="presOf" srcId="{5DEA2378-DCDC-4090-AE80-F4B740FE307E}" destId="{DD5ED1F7-529C-44EA-93FC-9FD782BBEDDE}" srcOrd="0" destOrd="0" presId="urn:microsoft.com/office/officeart/2005/8/layout/hierarchy2"/>
    <dgm:cxn modelId="{46516137-2519-44C9-A00B-2F62ABBED98D}" type="presOf" srcId="{2AAB9FA6-9098-4D32-B4BD-D10AE1162F1F}" destId="{4A8574A8-688C-4730-83CC-1D0F1451C4A1}" srcOrd="0" destOrd="0" presId="urn:microsoft.com/office/officeart/2005/8/layout/hierarchy2"/>
    <dgm:cxn modelId="{784BAF33-E69D-4C8A-B42A-4984348C2832}" srcId="{D9827C83-225F-4E74-9B72-6D6F53866594}" destId="{5A6CB75E-3DD2-4EF2-A872-6855EDB6A63C}" srcOrd="4" destOrd="0" parTransId="{88CFD8A0-2587-44D1-9607-50604A1380AA}" sibTransId="{7B32CC5B-348E-44AE-9A14-70709380E049}"/>
    <dgm:cxn modelId="{4F0D461D-6542-4CED-9DFA-093829112F39}" type="presOf" srcId="{D9827C83-225F-4E74-9B72-6D6F53866594}" destId="{6D459CE0-6162-429C-B06A-FFD47C6D4597}" srcOrd="0" destOrd="0" presId="urn:microsoft.com/office/officeart/2005/8/layout/hierarchy2"/>
    <dgm:cxn modelId="{187F6DFE-4682-483A-BDC9-6123D103A64E}" type="presOf" srcId="{E090DB10-81EA-43B9-B622-AE61487106F6}" destId="{7D2D3FDC-37D1-4838-8512-B0AC4E0F263C}" srcOrd="1" destOrd="0" presId="urn:microsoft.com/office/officeart/2005/8/layout/hierarchy2"/>
    <dgm:cxn modelId="{B83C8223-9258-485C-BB84-2DBEA8085E29}" type="presOf" srcId="{5A6CB75E-3DD2-4EF2-A872-6855EDB6A63C}" destId="{59AEAFDB-3DCC-4D5E-BD30-A56A287E76A1}" srcOrd="0" destOrd="0" presId="urn:microsoft.com/office/officeart/2005/8/layout/hierarchy2"/>
    <dgm:cxn modelId="{60C7DDD9-0D19-49E9-B251-9B2D4798A81F}" type="presOf" srcId="{FC670DF3-C29F-496A-BF82-C37660D4A2AD}" destId="{1F4BCE92-F605-4346-8303-F9D8C3D34123}" srcOrd="0" destOrd="0" presId="urn:microsoft.com/office/officeart/2005/8/layout/hierarchy2"/>
    <dgm:cxn modelId="{2CE9B158-6D8D-4BAE-8BF5-945848672C77}" type="presOf" srcId="{611F766B-2557-4EA5-82EB-945C644ACCC9}" destId="{53733738-17EE-42DA-A70D-98ABD9E1E00D}" srcOrd="0" destOrd="0" presId="urn:microsoft.com/office/officeart/2005/8/layout/hierarchy2"/>
    <dgm:cxn modelId="{9151928F-B2AB-4F1B-9B51-9ED0B61D2623}" type="presOf" srcId="{07DC7643-8FCE-40A7-A8DF-2746CE4B21A1}" destId="{B2379A68-A7A9-421F-9D65-D790421B665E}" srcOrd="0" destOrd="0" presId="urn:microsoft.com/office/officeart/2005/8/layout/hierarchy2"/>
    <dgm:cxn modelId="{66354783-7D6B-4E6E-9C0E-176EA4EE2638}" srcId="{D9827C83-225F-4E74-9B72-6D6F53866594}" destId="{B154B264-5F61-4D23-B01C-908F665D3999}" srcOrd="1" destOrd="0" parTransId="{D2CA4A93-A1A6-46A0-A2A6-EA5F6E0FEEC2}" sibTransId="{79F7FFAA-D592-4173-8A4D-F0E712449022}"/>
    <dgm:cxn modelId="{46913627-310F-4BD4-A6DE-EC685B92CDC5}" srcId="{5DEA2378-DCDC-4090-AE80-F4B740FE307E}" destId="{32268716-F77F-4F42-89D8-0F625C98EF5C}" srcOrd="1" destOrd="0" parTransId="{57D62849-EE8E-40C3-BF8C-4E1DC84B9654}" sibTransId="{3992A18F-2D4F-48FF-BB88-2B3797BA8CB3}"/>
    <dgm:cxn modelId="{35518296-DF93-489E-9865-A8BADE5FFE9A}" srcId="{D9827C83-225F-4E74-9B72-6D6F53866594}" destId="{07DC7643-8FCE-40A7-A8DF-2746CE4B21A1}" srcOrd="2" destOrd="0" parTransId="{AE6613A0-817D-4D02-A7ED-9C9E29B83BAC}" sibTransId="{42012944-DF65-45A3-AC3C-7E8A56999A27}"/>
    <dgm:cxn modelId="{73E1933E-40D6-4F01-9935-7D3C92B4CE18}" srcId="{07DC7643-8FCE-40A7-A8DF-2746CE4B21A1}" destId="{E2712F78-C68F-43BB-BADC-65495F54189E}" srcOrd="1" destOrd="0" parTransId="{C9CD3B76-5E79-46B2-B7EB-0380043191F3}" sibTransId="{3CF10EA7-E570-4992-B861-0B33311FD6FE}"/>
    <dgm:cxn modelId="{ACEFD565-E5B3-47D3-A432-BE26E7C640F9}" type="presOf" srcId="{57D62849-EE8E-40C3-BF8C-4E1DC84B9654}" destId="{6148AFC8-7323-4882-B6F0-35328044A0FF}" srcOrd="1" destOrd="0" presId="urn:microsoft.com/office/officeart/2005/8/layout/hierarchy2"/>
    <dgm:cxn modelId="{D1EC0A77-9A5A-4DFB-AE65-905B045B5C56}" type="presOf" srcId="{66EE07A4-65EF-4266-8695-E4E922DC2B0C}" destId="{BA89FEA2-1A66-40A8-98A9-FFE15ADF2856}" srcOrd="1" destOrd="0" presId="urn:microsoft.com/office/officeart/2005/8/layout/hierarchy2"/>
    <dgm:cxn modelId="{4A6317F7-911E-4857-9CEC-97B32337C73C}" type="presOf" srcId="{F670C2D4-759B-4500-845C-282BF5AE914E}" destId="{3F22EDE9-D4D6-4BF5-9B9C-3F1FBAE68ECB}" srcOrd="0" destOrd="0" presId="urn:microsoft.com/office/officeart/2005/8/layout/hierarchy2"/>
    <dgm:cxn modelId="{986AD8EE-33D0-46F2-A760-BD33B809B953}" type="presOf" srcId="{66EE07A4-65EF-4266-8695-E4E922DC2B0C}" destId="{4AF68AA3-0930-404F-BBF2-A63B6E656700}" srcOrd="0" destOrd="0" presId="urn:microsoft.com/office/officeart/2005/8/layout/hierarchy2"/>
    <dgm:cxn modelId="{2D90D12F-661C-4552-ABE3-4A0C080A8D48}" srcId="{07DC7643-8FCE-40A7-A8DF-2746CE4B21A1}" destId="{4C2815C3-5FA1-4E14-A905-6FEF7BC3D11C}" srcOrd="2" destOrd="0" parTransId="{479CE35F-4087-4AE3-94BF-E63199486D7E}" sibTransId="{72095B74-7328-49BF-9E20-E516DBC2FE11}"/>
    <dgm:cxn modelId="{10B861A8-3A48-4C55-994D-DBD00A0339F0}" type="presOf" srcId="{A2054D7A-A86F-4510-A2E7-B4830882E5C9}" destId="{D46B8337-0083-48B9-8361-84CCE456A021}" srcOrd="0" destOrd="0" presId="urn:microsoft.com/office/officeart/2005/8/layout/hierarchy2"/>
    <dgm:cxn modelId="{1C02D4C5-7488-49CE-878E-112A12CE773E}" type="presOf" srcId="{E2712F78-C68F-43BB-BADC-65495F54189E}" destId="{26F97FD2-BC05-4C61-9AA1-F64446F4D5A5}" srcOrd="0" destOrd="0" presId="urn:microsoft.com/office/officeart/2005/8/layout/hierarchy2"/>
    <dgm:cxn modelId="{F36B1CAA-5E94-4B20-8A4B-AE79599EDA24}" srcId="{07DC7643-8FCE-40A7-A8DF-2746CE4B21A1}" destId="{D6599AD4-EBD0-4F0F-BD06-7EDCEF9BD180}" srcOrd="0" destOrd="0" parTransId="{A2054D7A-A86F-4510-A2E7-B4830882E5C9}" sibTransId="{7294795F-A626-45A1-B8AE-5F578BF3BA43}"/>
    <dgm:cxn modelId="{B1BC726D-2C51-4D0D-B195-A60A2EC9A8A4}" type="presOf" srcId="{9B76B8A0-E5AA-4035-ACB8-72C6E06B473F}" destId="{869F9AF0-2B43-4E99-BE26-6A3F4D110BF9}" srcOrd="1" destOrd="0" presId="urn:microsoft.com/office/officeart/2005/8/layout/hierarchy2"/>
    <dgm:cxn modelId="{D8F1F61A-0232-4F4A-B5F5-53EEA754760F}" type="presOf" srcId="{479CE35F-4087-4AE3-94BF-E63199486D7E}" destId="{D2992E14-83CA-411C-9BA9-D1006DF7CEF8}" srcOrd="1" destOrd="0" presId="urn:microsoft.com/office/officeart/2005/8/layout/hierarchy2"/>
    <dgm:cxn modelId="{6F559775-D4DA-4C54-9080-F62E84E4D8C0}" type="presOf" srcId="{88CFD8A0-2587-44D1-9607-50604A1380AA}" destId="{95C96F62-5B1E-4F7D-B341-40682A3F12BA}" srcOrd="1" destOrd="0" presId="urn:microsoft.com/office/officeart/2005/8/layout/hierarchy2"/>
    <dgm:cxn modelId="{519B1DC5-5B3D-423D-B428-391026AA603B}" srcId="{FC670DF3-C29F-496A-BF82-C37660D4A2AD}" destId="{D9827C83-225F-4E74-9B72-6D6F53866594}" srcOrd="0" destOrd="0" parTransId="{F570169B-5389-4037-A4E2-4634B07106F0}" sibTransId="{DFB9C7AB-39C6-4266-837A-514CE46257E0}"/>
    <dgm:cxn modelId="{07AC33F1-87C7-47C2-B5DB-EE8D3D33AC4E}" srcId="{D9827C83-225F-4E74-9B72-6D6F53866594}" destId="{5DEA2378-DCDC-4090-AE80-F4B740FE307E}" srcOrd="3" destOrd="0" parTransId="{FDFE7580-B32D-4CA3-BE8D-990C484D1221}" sibTransId="{52A5767A-4FF9-4394-B79D-6D9811B83FE9}"/>
    <dgm:cxn modelId="{2FD5F4DC-85CF-4C94-BA07-A31405ECA9FB}" type="presOf" srcId="{911183DF-A9C0-44A8-B207-39C1919DBFB0}" destId="{482623F6-AC96-4061-BEE3-44C9AB06CD46}" srcOrd="0" destOrd="0" presId="urn:microsoft.com/office/officeart/2005/8/layout/hierarchy2"/>
    <dgm:cxn modelId="{C5F7DDB6-A10B-4895-A043-F382531AFE99}" type="presOf" srcId="{9EE1445F-E9F9-4D6A-8C3E-18FE33EBFB66}" destId="{0F1E0CBC-0D4C-45BE-B8F8-730BBDB32DEF}" srcOrd="0" destOrd="0" presId="urn:microsoft.com/office/officeart/2005/8/layout/hierarchy2"/>
    <dgm:cxn modelId="{79EC3E03-D117-4385-8E4B-9A55D374B3F5}" type="presOf" srcId="{88CFD8A0-2587-44D1-9607-50604A1380AA}" destId="{1A6E4B0A-55AC-4A97-A585-1453278C7DB8}" srcOrd="0" destOrd="0" presId="urn:microsoft.com/office/officeart/2005/8/layout/hierarchy2"/>
    <dgm:cxn modelId="{5ACA6D62-7973-41ED-8ACF-C94366E1D9EA}" type="presOf" srcId="{6CF95012-6A70-4C09-829B-28ABC41FD1EE}" destId="{F14A0186-DA18-4EA5-A5E5-C3FCCB494E8A}" srcOrd="0" destOrd="0" presId="urn:microsoft.com/office/officeart/2005/8/layout/hierarchy2"/>
    <dgm:cxn modelId="{841CF08B-AD15-44FC-B973-BD94F3FE49A3}" srcId="{D9827C83-225F-4E74-9B72-6D6F53866594}" destId="{611F766B-2557-4EA5-82EB-945C644ACCC9}" srcOrd="5" destOrd="0" parTransId="{911183DF-A9C0-44A8-B207-39C1919DBFB0}" sibTransId="{455F25AE-267F-4714-ADD4-3DE0D03FC324}"/>
    <dgm:cxn modelId="{CD4C71D9-C929-4975-9812-EC29840361F8}" type="presOf" srcId="{6FA80B42-8F5C-4424-8F90-7D1C91E95CE5}" destId="{2B0B674F-831D-4AA1-8E76-B08C7BF6C1E6}" srcOrd="0" destOrd="0" presId="urn:microsoft.com/office/officeart/2005/8/layout/hierarchy2"/>
    <dgm:cxn modelId="{2561F303-7BEA-4239-91A4-DABFB0D4F126}" type="presParOf" srcId="{1F4BCE92-F605-4346-8303-F9D8C3D34123}" destId="{A5A8BE85-7208-4A9F-B600-A5F3929EB6A0}" srcOrd="0" destOrd="0" presId="urn:microsoft.com/office/officeart/2005/8/layout/hierarchy2"/>
    <dgm:cxn modelId="{8C2D1FF0-D212-48B3-82F7-BE3F8C917C6B}" type="presParOf" srcId="{A5A8BE85-7208-4A9F-B600-A5F3929EB6A0}" destId="{6D459CE0-6162-429C-B06A-FFD47C6D4597}" srcOrd="0" destOrd="0" presId="urn:microsoft.com/office/officeart/2005/8/layout/hierarchy2"/>
    <dgm:cxn modelId="{EE60E2E1-2B31-4F02-B6A3-AABDFBE1CE9A}" type="presParOf" srcId="{A5A8BE85-7208-4A9F-B600-A5F3929EB6A0}" destId="{395B7206-9278-44EB-B78C-C516001B84F7}" srcOrd="1" destOrd="0" presId="urn:microsoft.com/office/officeart/2005/8/layout/hierarchy2"/>
    <dgm:cxn modelId="{983E9F19-2BBE-45B1-A895-A3D3F3AE6E84}" type="presParOf" srcId="{395B7206-9278-44EB-B78C-C516001B84F7}" destId="{CEB74504-39BE-4570-95F0-25484362EF04}" srcOrd="0" destOrd="0" presId="urn:microsoft.com/office/officeart/2005/8/layout/hierarchy2"/>
    <dgm:cxn modelId="{F265CCA9-FB57-4C28-80CD-D66D2E192965}" type="presParOf" srcId="{CEB74504-39BE-4570-95F0-25484362EF04}" destId="{7D2D3FDC-37D1-4838-8512-B0AC4E0F263C}" srcOrd="0" destOrd="0" presId="urn:microsoft.com/office/officeart/2005/8/layout/hierarchy2"/>
    <dgm:cxn modelId="{86AF9D49-435F-4E0E-A961-0762F759D980}" type="presParOf" srcId="{395B7206-9278-44EB-B78C-C516001B84F7}" destId="{0AB81AEB-060E-41BD-8AA3-283FF85CB72A}" srcOrd="1" destOrd="0" presId="urn:microsoft.com/office/officeart/2005/8/layout/hierarchy2"/>
    <dgm:cxn modelId="{3EDF5900-6BAD-4772-B14E-114E99B09E2B}" type="presParOf" srcId="{0AB81AEB-060E-41BD-8AA3-283FF85CB72A}" destId="{4A8574A8-688C-4730-83CC-1D0F1451C4A1}" srcOrd="0" destOrd="0" presId="urn:microsoft.com/office/officeart/2005/8/layout/hierarchy2"/>
    <dgm:cxn modelId="{3A0C98CD-B49E-4DA8-B68C-2F0A119888D3}" type="presParOf" srcId="{0AB81AEB-060E-41BD-8AA3-283FF85CB72A}" destId="{10F4C5F3-FE1E-462F-B3C3-4F6F32305536}" srcOrd="1" destOrd="0" presId="urn:microsoft.com/office/officeart/2005/8/layout/hierarchy2"/>
    <dgm:cxn modelId="{D50E8AF5-4502-4719-AA4A-E5B39B599536}" type="presParOf" srcId="{10F4C5F3-FE1E-462F-B3C3-4F6F32305536}" destId="{5E01EFB3-B07D-4269-845F-D56465CCA431}" srcOrd="0" destOrd="0" presId="urn:microsoft.com/office/officeart/2005/8/layout/hierarchy2"/>
    <dgm:cxn modelId="{9F851EC7-8FB4-4A52-AFE4-1889CA7EE116}" type="presParOf" srcId="{5E01EFB3-B07D-4269-845F-D56465CCA431}" destId="{869F9AF0-2B43-4E99-BE26-6A3F4D110BF9}" srcOrd="0" destOrd="0" presId="urn:microsoft.com/office/officeart/2005/8/layout/hierarchy2"/>
    <dgm:cxn modelId="{EAE896F7-2C75-4349-8F5B-AC96E50129F4}" type="presParOf" srcId="{10F4C5F3-FE1E-462F-B3C3-4F6F32305536}" destId="{A51F46E6-D13B-48A6-A7B5-7186667DF86E}" srcOrd="1" destOrd="0" presId="urn:microsoft.com/office/officeart/2005/8/layout/hierarchy2"/>
    <dgm:cxn modelId="{6173F78A-F2CC-4A59-8AAD-9AD52A2B31CA}" type="presParOf" srcId="{A51F46E6-D13B-48A6-A7B5-7186667DF86E}" destId="{3F22EDE9-D4D6-4BF5-9B9C-3F1FBAE68ECB}" srcOrd="0" destOrd="0" presId="urn:microsoft.com/office/officeart/2005/8/layout/hierarchy2"/>
    <dgm:cxn modelId="{97D3BEF5-AF32-4FFD-AF1D-DBDC3133A756}" type="presParOf" srcId="{A51F46E6-D13B-48A6-A7B5-7186667DF86E}" destId="{0F0DA0D4-CBDA-4040-BCFC-C07988DF3ABF}" srcOrd="1" destOrd="0" presId="urn:microsoft.com/office/officeart/2005/8/layout/hierarchy2"/>
    <dgm:cxn modelId="{B700C947-A162-4B93-8C7D-534678EB68B8}" type="presParOf" srcId="{395B7206-9278-44EB-B78C-C516001B84F7}" destId="{7E10655B-A42C-47C4-8854-6532CDFC8170}" srcOrd="2" destOrd="0" presId="urn:microsoft.com/office/officeart/2005/8/layout/hierarchy2"/>
    <dgm:cxn modelId="{04CF51A8-1131-4C0D-8E58-AF500D85A879}" type="presParOf" srcId="{7E10655B-A42C-47C4-8854-6532CDFC8170}" destId="{4540CFC9-DCB1-4F26-8948-6F08DF70D868}" srcOrd="0" destOrd="0" presId="urn:microsoft.com/office/officeart/2005/8/layout/hierarchy2"/>
    <dgm:cxn modelId="{A00770B9-3BD9-4CE7-9C78-3996DB59C72F}" type="presParOf" srcId="{395B7206-9278-44EB-B78C-C516001B84F7}" destId="{71A94868-CE17-4B75-A512-76681BECBEE4}" srcOrd="3" destOrd="0" presId="urn:microsoft.com/office/officeart/2005/8/layout/hierarchy2"/>
    <dgm:cxn modelId="{66E6E279-7416-43AB-BD90-521E07A9792E}" type="presParOf" srcId="{71A94868-CE17-4B75-A512-76681BECBEE4}" destId="{9714A3DF-47B8-4BC8-8854-DE491F2927FF}" srcOrd="0" destOrd="0" presId="urn:microsoft.com/office/officeart/2005/8/layout/hierarchy2"/>
    <dgm:cxn modelId="{DF5DE988-85CF-4451-9987-68BEBA248A53}" type="presParOf" srcId="{71A94868-CE17-4B75-A512-76681BECBEE4}" destId="{772533FD-67D1-4FFA-A1B8-278852AFA6A5}" srcOrd="1" destOrd="0" presId="urn:microsoft.com/office/officeart/2005/8/layout/hierarchy2"/>
    <dgm:cxn modelId="{095B62E5-C4E2-454F-8568-4D7803930DE1}" type="presParOf" srcId="{772533FD-67D1-4FFA-A1B8-278852AFA6A5}" destId="{1150736D-A061-498C-99AE-83B05F7B8547}" srcOrd="0" destOrd="0" presId="urn:microsoft.com/office/officeart/2005/8/layout/hierarchy2"/>
    <dgm:cxn modelId="{A9568521-1C81-454D-AD73-4595EB9A65E9}" type="presParOf" srcId="{1150736D-A061-498C-99AE-83B05F7B8547}" destId="{A28E566D-10E0-478F-AA5B-8870EF0EBF3D}" srcOrd="0" destOrd="0" presId="urn:microsoft.com/office/officeart/2005/8/layout/hierarchy2"/>
    <dgm:cxn modelId="{39D4C3F4-B998-492A-8996-242DE67F3794}" type="presParOf" srcId="{772533FD-67D1-4FFA-A1B8-278852AFA6A5}" destId="{60C2D422-702B-4556-9A90-621E4A39702C}" srcOrd="1" destOrd="0" presId="urn:microsoft.com/office/officeart/2005/8/layout/hierarchy2"/>
    <dgm:cxn modelId="{3640F9E1-991C-4D6F-8E5C-B5DF8097DC1E}" type="presParOf" srcId="{60C2D422-702B-4556-9A90-621E4A39702C}" destId="{5CFF7FF0-623D-4477-BE92-8D9083178553}" srcOrd="0" destOrd="0" presId="urn:microsoft.com/office/officeart/2005/8/layout/hierarchy2"/>
    <dgm:cxn modelId="{F942CCEE-1F8E-463D-836B-E60E73F0D9F2}" type="presParOf" srcId="{60C2D422-702B-4556-9A90-621E4A39702C}" destId="{0EEC2A82-4DE3-422D-BE81-616776526B8A}" srcOrd="1" destOrd="0" presId="urn:microsoft.com/office/officeart/2005/8/layout/hierarchy2"/>
    <dgm:cxn modelId="{AD32CC18-2C67-43B8-9979-DA43EF29C390}" type="presParOf" srcId="{395B7206-9278-44EB-B78C-C516001B84F7}" destId="{F0E30E18-CB16-4326-BD28-0AE9002EA79C}" srcOrd="4" destOrd="0" presId="urn:microsoft.com/office/officeart/2005/8/layout/hierarchy2"/>
    <dgm:cxn modelId="{132198DC-ABB6-4E62-9AD5-6756FF38B33A}" type="presParOf" srcId="{F0E30E18-CB16-4326-BD28-0AE9002EA79C}" destId="{9B0CC315-D3EB-469B-9B39-8BCCA0412973}" srcOrd="0" destOrd="0" presId="urn:microsoft.com/office/officeart/2005/8/layout/hierarchy2"/>
    <dgm:cxn modelId="{88C60342-C6F6-48FD-9BB7-8C63375AA1B9}" type="presParOf" srcId="{395B7206-9278-44EB-B78C-C516001B84F7}" destId="{DB8B08C8-D5B7-4106-88B5-BF6CC6BB58C7}" srcOrd="5" destOrd="0" presId="urn:microsoft.com/office/officeart/2005/8/layout/hierarchy2"/>
    <dgm:cxn modelId="{82DF55AE-F1BD-4CA2-8E64-FCB70DF36919}" type="presParOf" srcId="{DB8B08C8-D5B7-4106-88B5-BF6CC6BB58C7}" destId="{B2379A68-A7A9-421F-9D65-D790421B665E}" srcOrd="0" destOrd="0" presId="urn:microsoft.com/office/officeart/2005/8/layout/hierarchy2"/>
    <dgm:cxn modelId="{D46349E3-726A-4FB9-8EA8-C6398AA1A476}" type="presParOf" srcId="{DB8B08C8-D5B7-4106-88B5-BF6CC6BB58C7}" destId="{16548488-F2B0-4B86-A76B-D211113CA899}" srcOrd="1" destOrd="0" presId="urn:microsoft.com/office/officeart/2005/8/layout/hierarchy2"/>
    <dgm:cxn modelId="{95501C15-0825-4D21-8562-C9DFB7EC7490}" type="presParOf" srcId="{16548488-F2B0-4B86-A76B-D211113CA899}" destId="{D46B8337-0083-48B9-8361-84CCE456A021}" srcOrd="0" destOrd="0" presId="urn:microsoft.com/office/officeart/2005/8/layout/hierarchy2"/>
    <dgm:cxn modelId="{76D62A0A-DD88-4596-A6B3-241173F2340E}" type="presParOf" srcId="{D46B8337-0083-48B9-8361-84CCE456A021}" destId="{B540A779-F35B-4980-8138-5EE7666C28A2}" srcOrd="0" destOrd="0" presId="urn:microsoft.com/office/officeart/2005/8/layout/hierarchy2"/>
    <dgm:cxn modelId="{ADAE67DE-04BE-46CB-B7D7-0B826D868CF7}" type="presParOf" srcId="{16548488-F2B0-4B86-A76B-D211113CA899}" destId="{85F8CFE8-C813-4B6F-804E-9C315DC55DDF}" srcOrd="1" destOrd="0" presId="urn:microsoft.com/office/officeart/2005/8/layout/hierarchy2"/>
    <dgm:cxn modelId="{B93F964C-57DB-4F9F-B7A3-B868944DB2C0}" type="presParOf" srcId="{85F8CFE8-C813-4B6F-804E-9C315DC55DDF}" destId="{236F1409-02C6-4A82-8492-186A99199A9F}" srcOrd="0" destOrd="0" presId="urn:microsoft.com/office/officeart/2005/8/layout/hierarchy2"/>
    <dgm:cxn modelId="{A5B32FB4-E3EA-4E4D-9E8F-0B244339709D}" type="presParOf" srcId="{85F8CFE8-C813-4B6F-804E-9C315DC55DDF}" destId="{96606124-779A-4E67-B795-E615C62EF4CB}" srcOrd="1" destOrd="0" presId="urn:microsoft.com/office/officeart/2005/8/layout/hierarchy2"/>
    <dgm:cxn modelId="{C21A895D-0537-460A-BE6E-6877DAC4934E}" type="presParOf" srcId="{16548488-F2B0-4B86-A76B-D211113CA899}" destId="{23023063-3D8D-4D0F-AEA7-70ED51FEFD84}" srcOrd="2" destOrd="0" presId="urn:microsoft.com/office/officeart/2005/8/layout/hierarchy2"/>
    <dgm:cxn modelId="{900EB662-04D3-4C1F-B7A8-0DA1AC8C3B45}" type="presParOf" srcId="{23023063-3D8D-4D0F-AEA7-70ED51FEFD84}" destId="{A93C0AAD-04A3-40DB-B8E0-68B6D049AC47}" srcOrd="0" destOrd="0" presId="urn:microsoft.com/office/officeart/2005/8/layout/hierarchy2"/>
    <dgm:cxn modelId="{19F4AB6F-479C-4FCF-9478-164181FCDF31}" type="presParOf" srcId="{16548488-F2B0-4B86-A76B-D211113CA899}" destId="{B7285ED1-7E02-4DAB-8284-89E6200BF361}" srcOrd="3" destOrd="0" presId="urn:microsoft.com/office/officeart/2005/8/layout/hierarchy2"/>
    <dgm:cxn modelId="{CD8D6237-575D-44AF-A81B-698B9427026F}" type="presParOf" srcId="{B7285ED1-7E02-4DAB-8284-89E6200BF361}" destId="{26F97FD2-BC05-4C61-9AA1-F64446F4D5A5}" srcOrd="0" destOrd="0" presId="urn:microsoft.com/office/officeart/2005/8/layout/hierarchy2"/>
    <dgm:cxn modelId="{F4C46942-17B5-4069-8846-1EE76E61B37C}" type="presParOf" srcId="{B7285ED1-7E02-4DAB-8284-89E6200BF361}" destId="{816EEEB8-B81F-43CE-A5E3-52B4387D61D7}" srcOrd="1" destOrd="0" presId="urn:microsoft.com/office/officeart/2005/8/layout/hierarchy2"/>
    <dgm:cxn modelId="{D1A0C698-2ACF-4BAC-B803-D1DB8812485E}" type="presParOf" srcId="{16548488-F2B0-4B86-A76B-D211113CA899}" destId="{CCFDF677-4C6D-4077-BFFF-EDCBDD0351B4}" srcOrd="4" destOrd="0" presId="urn:microsoft.com/office/officeart/2005/8/layout/hierarchy2"/>
    <dgm:cxn modelId="{C2000EEF-2B09-4224-9853-61887D11FBDF}" type="presParOf" srcId="{CCFDF677-4C6D-4077-BFFF-EDCBDD0351B4}" destId="{D2992E14-83CA-411C-9BA9-D1006DF7CEF8}" srcOrd="0" destOrd="0" presId="urn:microsoft.com/office/officeart/2005/8/layout/hierarchy2"/>
    <dgm:cxn modelId="{A7603305-D4AD-4303-8172-BDD1977B4003}" type="presParOf" srcId="{16548488-F2B0-4B86-A76B-D211113CA899}" destId="{663F8EF7-8E5C-4270-890C-FC607F778F57}" srcOrd="5" destOrd="0" presId="urn:microsoft.com/office/officeart/2005/8/layout/hierarchy2"/>
    <dgm:cxn modelId="{908B057B-50B1-4D31-8EE9-EADC09676D12}" type="presParOf" srcId="{663F8EF7-8E5C-4270-890C-FC607F778F57}" destId="{6CE6F125-D92B-4600-B317-3E7F7C149EFB}" srcOrd="0" destOrd="0" presId="urn:microsoft.com/office/officeart/2005/8/layout/hierarchy2"/>
    <dgm:cxn modelId="{4F220A43-9593-4463-9EF0-7C5EA2AA15A3}" type="presParOf" srcId="{663F8EF7-8E5C-4270-890C-FC607F778F57}" destId="{84349236-A1F6-4056-BFF7-24ABC73AF645}" srcOrd="1" destOrd="0" presId="urn:microsoft.com/office/officeart/2005/8/layout/hierarchy2"/>
    <dgm:cxn modelId="{2458F007-8412-4394-ABBA-B061E9BB9790}" type="presParOf" srcId="{395B7206-9278-44EB-B78C-C516001B84F7}" destId="{2FBA0196-8A84-4D91-9A19-44983C0C3DC7}" srcOrd="6" destOrd="0" presId="urn:microsoft.com/office/officeart/2005/8/layout/hierarchy2"/>
    <dgm:cxn modelId="{36CFE1D4-24DF-4400-B41F-F22B9E62D49C}" type="presParOf" srcId="{2FBA0196-8A84-4D91-9A19-44983C0C3DC7}" destId="{0E62D5CF-C955-4F55-8431-D0B9CA7A60FE}" srcOrd="0" destOrd="0" presId="urn:microsoft.com/office/officeart/2005/8/layout/hierarchy2"/>
    <dgm:cxn modelId="{815F874F-DA81-484D-BF79-92BE3FD077EE}" type="presParOf" srcId="{395B7206-9278-44EB-B78C-C516001B84F7}" destId="{E84317D1-9902-43A7-A9CD-8D2C088F358A}" srcOrd="7" destOrd="0" presId="urn:microsoft.com/office/officeart/2005/8/layout/hierarchy2"/>
    <dgm:cxn modelId="{4D1CE18C-911B-4C3A-8D09-ABB61A28825D}" type="presParOf" srcId="{E84317D1-9902-43A7-A9CD-8D2C088F358A}" destId="{DD5ED1F7-529C-44EA-93FC-9FD782BBEDDE}" srcOrd="0" destOrd="0" presId="urn:microsoft.com/office/officeart/2005/8/layout/hierarchy2"/>
    <dgm:cxn modelId="{4E98CE97-1D9C-4501-8B7A-89CD007D8D77}" type="presParOf" srcId="{E84317D1-9902-43A7-A9CD-8D2C088F358A}" destId="{AF569EF2-DB34-48CB-BBF6-31F2831A7F59}" srcOrd="1" destOrd="0" presId="urn:microsoft.com/office/officeart/2005/8/layout/hierarchy2"/>
    <dgm:cxn modelId="{34034566-CD79-402D-9C30-44C292D42937}" type="presParOf" srcId="{AF569EF2-DB34-48CB-BBF6-31F2831A7F59}" destId="{217DF4AE-DEC3-4D65-BCEF-60FBDD91F78D}" srcOrd="0" destOrd="0" presId="urn:microsoft.com/office/officeart/2005/8/layout/hierarchy2"/>
    <dgm:cxn modelId="{9E16B523-EE2A-4246-97DB-8DE00CAC3D58}" type="presParOf" srcId="{217DF4AE-DEC3-4D65-BCEF-60FBDD91F78D}" destId="{BB9E5803-9B77-40FE-882F-FC08D0146550}" srcOrd="0" destOrd="0" presId="urn:microsoft.com/office/officeart/2005/8/layout/hierarchy2"/>
    <dgm:cxn modelId="{F91FBD29-2A84-44A0-8309-B11630DE8EA5}" type="presParOf" srcId="{AF569EF2-DB34-48CB-BBF6-31F2831A7F59}" destId="{769317FE-0E74-4F77-A5E7-9D34D7A73FE2}" srcOrd="1" destOrd="0" presId="urn:microsoft.com/office/officeart/2005/8/layout/hierarchy2"/>
    <dgm:cxn modelId="{309736E9-8024-424A-8CDF-AD35D5B7E038}" type="presParOf" srcId="{769317FE-0E74-4F77-A5E7-9D34D7A73FE2}" destId="{F14A0186-DA18-4EA5-A5E5-C3FCCB494E8A}" srcOrd="0" destOrd="0" presId="urn:microsoft.com/office/officeart/2005/8/layout/hierarchy2"/>
    <dgm:cxn modelId="{AF5E7B51-2911-455B-8EFE-1CAF52DD8807}" type="presParOf" srcId="{769317FE-0E74-4F77-A5E7-9D34D7A73FE2}" destId="{C817E1EE-E322-40CF-B14B-BB60DFA35D8C}" srcOrd="1" destOrd="0" presId="urn:microsoft.com/office/officeart/2005/8/layout/hierarchy2"/>
    <dgm:cxn modelId="{43402486-C4B0-4670-BFF7-0AEDC613A0E2}" type="presParOf" srcId="{C817E1EE-E322-40CF-B14B-BB60DFA35D8C}" destId="{0F1E0CBC-0D4C-45BE-B8F8-730BBDB32DEF}" srcOrd="0" destOrd="0" presId="urn:microsoft.com/office/officeart/2005/8/layout/hierarchy2"/>
    <dgm:cxn modelId="{E9145D99-92F5-423D-B6BB-6B22D2187564}" type="presParOf" srcId="{0F1E0CBC-0D4C-45BE-B8F8-730BBDB32DEF}" destId="{355F8301-3818-4F1B-98DC-50F9C191CE13}" srcOrd="0" destOrd="0" presId="urn:microsoft.com/office/officeart/2005/8/layout/hierarchy2"/>
    <dgm:cxn modelId="{B14F88CA-15B9-49CF-B7BC-CF10F4B4EE7E}" type="presParOf" srcId="{C817E1EE-E322-40CF-B14B-BB60DFA35D8C}" destId="{6678036F-459B-4C09-95BA-23B6330D51B5}" srcOrd="1" destOrd="0" presId="urn:microsoft.com/office/officeart/2005/8/layout/hierarchy2"/>
    <dgm:cxn modelId="{307967D5-958D-4038-9FBB-280D4A954C60}" type="presParOf" srcId="{6678036F-459B-4C09-95BA-23B6330D51B5}" destId="{2B0B674F-831D-4AA1-8E76-B08C7BF6C1E6}" srcOrd="0" destOrd="0" presId="urn:microsoft.com/office/officeart/2005/8/layout/hierarchy2"/>
    <dgm:cxn modelId="{7861B7C5-AEFE-4532-A3D2-4E13D1405A3E}" type="presParOf" srcId="{6678036F-459B-4C09-95BA-23B6330D51B5}" destId="{D094A218-7FF2-4127-9273-B11AA1781E0F}" srcOrd="1" destOrd="0" presId="urn:microsoft.com/office/officeart/2005/8/layout/hierarchy2"/>
    <dgm:cxn modelId="{0663973A-DFB0-419E-BD14-6CCBD7593D99}" type="presParOf" srcId="{AF569EF2-DB34-48CB-BBF6-31F2831A7F59}" destId="{630BC88B-9848-4E1C-AF76-9E2C21B51218}" srcOrd="2" destOrd="0" presId="urn:microsoft.com/office/officeart/2005/8/layout/hierarchy2"/>
    <dgm:cxn modelId="{1A9DBF4C-AFA9-4171-A10C-F14FB3366D13}" type="presParOf" srcId="{630BC88B-9848-4E1C-AF76-9E2C21B51218}" destId="{6148AFC8-7323-4882-B6F0-35328044A0FF}" srcOrd="0" destOrd="0" presId="urn:microsoft.com/office/officeart/2005/8/layout/hierarchy2"/>
    <dgm:cxn modelId="{9FDE2696-32C8-47DE-8A09-864AB494C1F7}" type="presParOf" srcId="{AF569EF2-DB34-48CB-BBF6-31F2831A7F59}" destId="{D4EC7684-99C7-4C5F-B0CB-97AB48E8DD04}" srcOrd="3" destOrd="0" presId="urn:microsoft.com/office/officeart/2005/8/layout/hierarchy2"/>
    <dgm:cxn modelId="{AEFAEDAF-8004-4AA6-9D08-44C54D7DD97D}" type="presParOf" srcId="{D4EC7684-99C7-4C5F-B0CB-97AB48E8DD04}" destId="{79682B10-B3AA-44E0-B78B-91E9D12B3979}" srcOrd="0" destOrd="0" presId="urn:microsoft.com/office/officeart/2005/8/layout/hierarchy2"/>
    <dgm:cxn modelId="{F335567E-545C-4BC4-A4DB-A4AD7FF9D3FC}" type="presParOf" srcId="{D4EC7684-99C7-4C5F-B0CB-97AB48E8DD04}" destId="{F71CD749-900B-470D-BAB5-0332E9506953}" srcOrd="1" destOrd="0" presId="urn:microsoft.com/office/officeart/2005/8/layout/hierarchy2"/>
    <dgm:cxn modelId="{A2010C07-4E9B-4970-AEA0-856E09CB1529}" type="presParOf" srcId="{395B7206-9278-44EB-B78C-C516001B84F7}" destId="{1A6E4B0A-55AC-4A97-A585-1453278C7DB8}" srcOrd="8" destOrd="0" presId="urn:microsoft.com/office/officeart/2005/8/layout/hierarchy2"/>
    <dgm:cxn modelId="{8BD17EE8-70B2-4028-B815-7447F4C48ACA}" type="presParOf" srcId="{1A6E4B0A-55AC-4A97-A585-1453278C7DB8}" destId="{95C96F62-5B1E-4F7D-B341-40682A3F12BA}" srcOrd="0" destOrd="0" presId="urn:microsoft.com/office/officeart/2005/8/layout/hierarchy2"/>
    <dgm:cxn modelId="{E5D09E94-939B-4267-8B56-785D5A74DAE5}" type="presParOf" srcId="{395B7206-9278-44EB-B78C-C516001B84F7}" destId="{0BBCA81C-E31F-4116-B80F-0EE338D80417}" srcOrd="9" destOrd="0" presId="urn:microsoft.com/office/officeart/2005/8/layout/hierarchy2"/>
    <dgm:cxn modelId="{BB74524B-0558-4A7E-9D47-E9BF8B0CE6A3}" type="presParOf" srcId="{0BBCA81C-E31F-4116-B80F-0EE338D80417}" destId="{59AEAFDB-3DCC-4D5E-BD30-A56A287E76A1}" srcOrd="0" destOrd="0" presId="urn:microsoft.com/office/officeart/2005/8/layout/hierarchy2"/>
    <dgm:cxn modelId="{4C10DCCA-AB4D-4797-9B12-DF54451C79F6}" type="presParOf" srcId="{0BBCA81C-E31F-4116-B80F-0EE338D80417}" destId="{CD10C309-16D0-4CDC-B450-88B6CC72146D}" srcOrd="1" destOrd="0" presId="urn:microsoft.com/office/officeart/2005/8/layout/hierarchy2"/>
    <dgm:cxn modelId="{7D3E7C6B-90E8-4009-AD04-FBFA7FC9183C}" type="presParOf" srcId="{395B7206-9278-44EB-B78C-C516001B84F7}" destId="{482623F6-AC96-4061-BEE3-44C9AB06CD46}" srcOrd="10" destOrd="0" presId="urn:microsoft.com/office/officeart/2005/8/layout/hierarchy2"/>
    <dgm:cxn modelId="{5DAE3A04-1729-4C71-9196-9D3B5BD9484B}" type="presParOf" srcId="{482623F6-AC96-4061-BEE3-44C9AB06CD46}" destId="{6B26BC28-9709-4A7F-9021-11EBB6833498}" srcOrd="0" destOrd="0" presId="urn:microsoft.com/office/officeart/2005/8/layout/hierarchy2"/>
    <dgm:cxn modelId="{C0AB6E0E-6A2D-4CA4-9B8E-99FE2EBFD1FC}" type="presParOf" srcId="{395B7206-9278-44EB-B78C-C516001B84F7}" destId="{81B8A69B-DD30-4413-BDFA-1B1C62D05225}" srcOrd="11" destOrd="0" presId="urn:microsoft.com/office/officeart/2005/8/layout/hierarchy2"/>
    <dgm:cxn modelId="{425E04B1-479A-4814-9A33-03D4B59911A4}" type="presParOf" srcId="{81B8A69B-DD30-4413-BDFA-1B1C62D05225}" destId="{53733738-17EE-42DA-A70D-98ABD9E1E00D}" srcOrd="0" destOrd="0" presId="urn:microsoft.com/office/officeart/2005/8/layout/hierarchy2"/>
    <dgm:cxn modelId="{0F956944-C216-44BA-A74B-CF6DFA46DF52}" type="presParOf" srcId="{81B8A69B-DD30-4413-BDFA-1B1C62D05225}" destId="{646C5C83-1C5A-40F3-BCE5-EF348C9BB786}" srcOrd="1" destOrd="0" presId="urn:microsoft.com/office/officeart/2005/8/layout/hierarchy2"/>
    <dgm:cxn modelId="{39570FD1-B4DF-4634-AF5E-5FE714A1F0EB}" type="presParOf" srcId="{646C5C83-1C5A-40F3-BCE5-EF348C9BB786}" destId="{4AF68AA3-0930-404F-BBF2-A63B6E656700}" srcOrd="0" destOrd="0" presId="urn:microsoft.com/office/officeart/2005/8/layout/hierarchy2"/>
    <dgm:cxn modelId="{E50186B2-8355-4CE0-8FE8-A721C2F83EFE}" type="presParOf" srcId="{4AF68AA3-0930-404F-BBF2-A63B6E656700}" destId="{BA89FEA2-1A66-40A8-98A9-FFE15ADF2856}" srcOrd="0" destOrd="0" presId="urn:microsoft.com/office/officeart/2005/8/layout/hierarchy2"/>
    <dgm:cxn modelId="{9A0A451F-10A3-40BA-8AEA-969CD0C19A03}" type="presParOf" srcId="{646C5C83-1C5A-40F3-BCE5-EF348C9BB786}" destId="{EE0E89B5-0A56-480E-8CBE-15406FF1093F}" srcOrd="1" destOrd="0" presId="urn:microsoft.com/office/officeart/2005/8/layout/hierarchy2"/>
    <dgm:cxn modelId="{BC4D34EF-396C-455E-9D44-2FFA4E23347B}" type="presParOf" srcId="{EE0E89B5-0A56-480E-8CBE-15406FF1093F}" destId="{3E8702EF-EB88-4256-A3F3-D2417DB78E06}" srcOrd="0" destOrd="0" presId="urn:microsoft.com/office/officeart/2005/8/layout/hierarchy2"/>
    <dgm:cxn modelId="{E10F5A37-F81A-463E-84B9-0A618F6E472D}" type="presParOf" srcId="{EE0E89B5-0A56-480E-8CBE-15406FF1093F}" destId="{2DA9571C-890C-44ED-8357-9706EA5070C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92AFAE9-E197-401F-8C7E-AEDCEC6A54AC}">
      <dsp:nvSpPr>
        <dsp:cNvPr id="0" name=""/>
        <dsp:cNvSpPr/>
      </dsp:nvSpPr>
      <dsp:spPr>
        <a:xfrm>
          <a:off x="0" y="5279"/>
          <a:ext cx="1143000" cy="599040"/>
        </a:xfrm>
        <a:prstGeom prst="roundRect">
          <a:avLst/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model.xml</a:t>
          </a:r>
          <a:endParaRPr lang="en-US" sz="1200" kern="1200" dirty="0"/>
        </a:p>
      </dsp:txBody>
      <dsp:txXfrm>
        <a:off x="0" y="5279"/>
        <a:ext cx="1143000" cy="59904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0F701C1-3D28-46CB-9530-56B31D61B779}">
      <dsp:nvSpPr>
        <dsp:cNvPr id="0" name=""/>
        <dsp:cNvSpPr/>
      </dsp:nvSpPr>
      <dsp:spPr>
        <a:xfrm>
          <a:off x="152400" y="76198"/>
          <a:ext cx="687412" cy="34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C:\rrBuild</a:t>
          </a:r>
          <a:endParaRPr lang="en-US" sz="1300" kern="1200" dirty="0"/>
        </a:p>
      </dsp:txBody>
      <dsp:txXfrm>
        <a:off x="152400" y="76198"/>
        <a:ext cx="687412" cy="343706"/>
      </dsp:txXfrm>
    </dsp:sp>
    <dsp:sp modelId="{DFB04D63-BCBA-400A-B88A-3638DD78C457}">
      <dsp:nvSpPr>
        <dsp:cNvPr id="0" name=""/>
        <dsp:cNvSpPr/>
      </dsp:nvSpPr>
      <dsp:spPr>
        <a:xfrm rot="959490">
          <a:off x="829109" y="312871"/>
          <a:ext cx="55319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53196" y="1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959490">
        <a:off x="1091877" y="310423"/>
        <a:ext cx="27659" cy="27659"/>
      </dsp:txXfrm>
    </dsp:sp>
    <dsp:sp modelId="{2CFF4762-B327-495E-BF34-ED878EEF48C7}">
      <dsp:nvSpPr>
        <dsp:cNvPr id="0" name=""/>
        <dsp:cNvSpPr/>
      </dsp:nvSpPr>
      <dsp:spPr>
        <a:xfrm>
          <a:off x="1371601" y="228601"/>
          <a:ext cx="687412" cy="34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\VS</a:t>
          </a:r>
          <a:endParaRPr lang="en-US" sz="1300" kern="1200" dirty="0"/>
        </a:p>
      </dsp:txBody>
      <dsp:txXfrm>
        <a:off x="1371601" y="228601"/>
        <a:ext cx="687412" cy="343706"/>
      </dsp:txXfrm>
    </dsp:sp>
    <dsp:sp modelId="{ED5C3287-D56B-40BC-A911-213A20B58F07}">
      <dsp:nvSpPr>
        <dsp:cNvPr id="0" name=""/>
        <dsp:cNvSpPr/>
      </dsp:nvSpPr>
      <dsp:spPr>
        <a:xfrm rot="19436594">
          <a:off x="2022017" y="275402"/>
          <a:ext cx="38624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386249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36594">
        <a:off x="2205486" y="277128"/>
        <a:ext cx="19312" cy="19312"/>
      </dsp:txXfrm>
    </dsp:sp>
    <dsp:sp modelId="{EAD1D4BA-5CB1-4599-BE71-900C836342F2}">
      <dsp:nvSpPr>
        <dsp:cNvPr id="0" name=""/>
        <dsp:cNvSpPr/>
      </dsp:nvSpPr>
      <dsp:spPr>
        <a:xfrm>
          <a:off x="2371271" y="1260"/>
          <a:ext cx="687412" cy="34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\</a:t>
          </a:r>
          <a:r>
            <a:rPr lang="en-US" sz="1300" kern="1200" dirty="0" err="1" smtClean="0"/>
            <a:t>clapack</a:t>
          </a:r>
          <a:endParaRPr lang="en-US" sz="1300" kern="1200" dirty="0"/>
        </a:p>
      </dsp:txBody>
      <dsp:txXfrm>
        <a:off x="2371271" y="1260"/>
        <a:ext cx="687412" cy="343706"/>
      </dsp:txXfrm>
    </dsp:sp>
    <dsp:sp modelId="{A6961D34-4306-4684-8627-AB2F6F5A9BEF}">
      <dsp:nvSpPr>
        <dsp:cNvPr id="0" name=""/>
        <dsp:cNvSpPr/>
      </dsp:nvSpPr>
      <dsp:spPr>
        <a:xfrm rot="1696190">
          <a:off x="2037870" y="473033"/>
          <a:ext cx="35454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354544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96190">
        <a:off x="2206278" y="475551"/>
        <a:ext cx="17727" cy="17727"/>
      </dsp:txXfrm>
    </dsp:sp>
    <dsp:sp modelId="{BC6992AB-A65D-4B0F-A8D6-DA54D38C86BD}">
      <dsp:nvSpPr>
        <dsp:cNvPr id="0" name=""/>
        <dsp:cNvSpPr/>
      </dsp:nvSpPr>
      <dsp:spPr>
        <a:xfrm>
          <a:off x="2371271" y="396522"/>
          <a:ext cx="687412" cy="34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\Sundials</a:t>
          </a:r>
          <a:endParaRPr lang="en-US" sz="1300" kern="1200" dirty="0"/>
        </a:p>
      </dsp:txBody>
      <dsp:txXfrm>
        <a:off x="2371271" y="396522"/>
        <a:ext cx="687412" cy="343706"/>
      </dsp:txXfrm>
    </dsp:sp>
    <dsp:sp modelId="{D2732B44-E249-4628-ABC4-C12B82BC4B16}">
      <dsp:nvSpPr>
        <dsp:cNvPr id="0" name=""/>
        <dsp:cNvSpPr/>
      </dsp:nvSpPr>
      <dsp:spPr>
        <a:xfrm rot="3659629">
          <a:off x="1893164" y="670664"/>
          <a:ext cx="64395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43956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659629">
        <a:off x="2199043" y="665947"/>
        <a:ext cx="32197" cy="32197"/>
      </dsp:txXfrm>
    </dsp:sp>
    <dsp:sp modelId="{EF681EB4-1791-43FB-A1ED-E90F2682930E}">
      <dsp:nvSpPr>
        <dsp:cNvPr id="0" name=""/>
        <dsp:cNvSpPr/>
      </dsp:nvSpPr>
      <dsp:spPr>
        <a:xfrm>
          <a:off x="2371271" y="791784"/>
          <a:ext cx="687412" cy="34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\</a:t>
          </a:r>
          <a:r>
            <a:rPr lang="en-US" sz="1300" kern="1200" dirty="0" err="1" smtClean="0"/>
            <a:t>libSBML</a:t>
          </a:r>
          <a:endParaRPr lang="en-US" sz="1300" kern="1200" dirty="0"/>
        </a:p>
      </dsp:txBody>
      <dsp:txXfrm>
        <a:off x="2371271" y="791784"/>
        <a:ext cx="687412" cy="343706"/>
      </dsp:txXfrm>
    </dsp:sp>
    <dsp:sp modelId="{21D06EAA-C937-4961-8C03-9EC7B884F5F0}">
      <dsp:nvSpPr>
        <dsp:cNvPr id="0" name=""/>
        <dsp:cNvSpPr/>
      </dsp:nvSpPr>
      <dsp:spPr>
        <a:xfrm rot="4317278">
          <a:off x="1711128" y="868295"/>
          <a:ext cx="100802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8028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317278">
        <a:off x="2189941" y="854476"/>
        <a:ext cx="50401" cy="50401"/>
      </dsp:txXfrm>
    </dsp:sp>
    <dsp:sp modelId="{27B4BC06-2753-4CEB-AFD5-52F756AD8536}">
      <dsp:nvSpPr>
        <dsp:cNvPr id="0" name=""/>
        <dsp:cNvSpPr/>
      </dsp:nvSpPr>
      <dsp:spPr>
        <a:xfrm>
          <a:off x="2371271" y="1187046"/>
          <a:ext cx="687412" cy="34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\</a:t>
          </a:r>
          <a:r>
            <a:rPr lang="en-US" sz="1300" kern="1200" dirty="0" err="1" smtClean="0"/>
            <a:t>rr</a:t>
          </a:r>
          <a:endParaRPr lang="en-US" sz="1300" kern="1200" dirty="0"/>
        </a:p>
      </dsp:txBody>
      <dsp:txXfrm>
        <a:off x="2371271" y="1187046"/>
        <a:ext cx="687412" cy="343706"/>
      </dsp:txXfrm>
    </dsp:sp>
    <dsp:sp modelId="{6824BADE-53F3-47CB-8E07-97AF3ECBD468}">
      <dsp:nvSpPr>
        <dsp:cNvPr id="0" name=""/>
        <dsp:cNvSpPr/>
      </dsp:nvSpPr>
      <dsp:spPr>
        <a:xfrm rot="3902969">
          <a:off x="475379" y="808171"/>
          <a:ext cx="126065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60655" y="1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902969">
        <a:off x="1074190" y="788036"/>
        <a:ext cx="63032" cy="63032"/>
      </dsp:txXfrm>
    </dsp:sp>
    <dsp:sp modelId="{7B939A6D-5C91-4A44-A73E-3FBA4A8852A5}">
      <dsp:nvSpPr>
        <dsp:cNvPr id="0" name=""/>
        <dsp:cNvSpPr/>
      </dsp:nvSpPr>
      <dsp:spPr>
        <a:xfrm>
          <a:off x="1371601" y="1219200"/>
          <a:ext cx="687412" cy="34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\XE</a:t>
          </a:r>
          <a:endParaRPr lang="en-US" sz="1300" kern="1200" dirty="0"/>
        </a:p>
      </dsp:txBody>
      <dsp:txXfrm>
        <a:off x="1371601" y="1219200"/>
        <a:ext cx="687412" cy="343706"/>
      </dsp:txXfrm>
    </dsp:sp>
    <dsp:sp modelId="{2C4AEAF2-E96B-4876-B4AD-98D1A217E811}">
      <dsp:nvSpPr>
        <dsp:cNvPr id="0" name=""/>
        <dsp:cNvSpPr/>
      </dsp:nvSpPr>
      <dsp:spPr>
        <a:xfrm rot="2958356">
          <a:off x="1975688" y="1561226"/>
          <a:ext cx="47890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78907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958356">
        <a:off x="2203169" y="1560635"/>
        <a:ext cx="23945" cy="23945"/>
      </dsp:txXfrm>
    </dsp:sp>
    <dsp:sp modelId="{D1729183-3EA1-4EA7-9B0B-BEC208BFBB91}">
      <dsp:nvSpPr>
        <dsp:cNvPr id="0" name=""/>
        <dsp:cNvSpPr/>
      </dsp:nvSpPr>
      <dsp:spPr>
        <a:xfrm>
          <a:off x="2371271" y="1582308"/>
          <a:ext cx="687412" cy="34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\</a:t>
          </a:r>
          <a:r>
            <a:rPr lang="en-US" sz="1300" kern="1200" dirty="0" err="1" smtClean="0"/>
            <a:t>clapack</a:t>
          </a:r>
          <a:endParaRPr lang="en-US" sz="1300" kern="1200" dirty="0"/>
        </a:p>
      </dsp:txBody>
      <dsp:txXfrm>
        <a:off x="2371271" y="1582308"/>
        <a:ext cx="687412" cy="343706"/>
      </dsp:txXfrm>
    </dsp:sp>
    <dsp:sp modelId="{73125112-E16B-498F-B15C-A349D52BC86E}">
      <dsp:nvSpPr>
        <dsp:cNvPr id="0" name=""/>
        <dsp:cNvSpPr/>
      </dsp:nvSpPr>
      <dsp:spPr>
        <a:xfrm rot="4057243">
          <a:off x="1805072" y="1758857"/>
          <a:ext cx="82014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20140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057243">
        <a:off x="2194639" y="1749735"/>
        <a:ext cx="41007" cy="41007"/>
      </dsp:txXfrm>
    </dsp:sp>
    <dsp:sp modelId="{06F98F29-730F-4666-9D94-EF6932ECF93A}">
      <dsp:nvSpPr>
        <dsp:cNvPr id="0" name=""/>
        <dsp:cNvSpPr/>
      </dsp:nvSpPr>
      <dsp:spPr>
        <a:xfrm>
          <a:off x="2371271" y="1977571"/>
          <a:ext cx="687412" cy="34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\sundials</a:t>
          </a:r>
          <a:endParaRPr lang="en-US" sz="1300" kern="1200" dirty="0"/>
        </a:p>
      </dsp:txBody>
      <dsp:txXfrm>
        <a:off x="2371271" y="1977571"/>
        <a:ext cx="687412" cy="343706"/>
      </dsp:txXfrm>
    </dsp:sp>
    <dsp:sp modelId="{30C0BB43-75A9-40E4-8205-49B187705BCA}">
      <dsp:nvSpPr>
        <dsp:cNvPr id="0" name=""/>
        <dsp:cNvSpPr/>
      </dsp:nvSpPr>
      <dsp:spPr>
        <a:xfrm rot="4491270">
          <a:off x="1617569" y="1956488"/>
          <a:ext cx="119514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195145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491270">
        <a:off x="2185263" y="1937991"/>
        <a:ext cx="59757" cy="59757"/>
      </dsp:txXfrm>
    </dsp:sp>
    <dsp:sp modelId="{74D450EC-B317-4AC8-8AF1-17EEC0564DC8}">
      <dsp:nvSpPr>
        <dsp:cNvPr id="0" name=""/>
        <dsp:cNvSpPr/>
      </dsp:nvSpPr>
      <dsp:spPr>
        <a:xfrm>
          <a:off x="2371271" y="2372833"/>
          <a:ext cx="687412" cy="3437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….</a:t>
          </a:r>
          <a:endParaRPr lang="en-US" sz="1300" kern="1200" dirty="0"/>
        </a:p>
      </dsp:txBody>
      <dsp:txXfrm>
        <a:off x="2371271" y="2372833"/>
        <a:ext cx="687412" cy="343706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0F701C1-3D28-46CB-9530-56B31D61B779}">
      <dsp:nvSpPr>
        <dsp:cNvPr id="0" name=""/>
        <dsp:cNvSpPr/>
      </dsp:nvSpPr>
      <dsp:spPr>
        <a:xfrm>
          <a:off x="611561" y="427118"/>
          <a:ext cx="702115" cy="351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C:\rrInstall</a:t>
          </a:r>
          <a:endParaRPr lang="en-US" sz="600" kern="1200" dirty="0"/>
        </a:p>
      </dsp:txBody>
      <dsp:txXfrm>
        <a:off x="611561" y="427118"/>
        <a:ext cx="702115" cy="351057"/>
      </dsp:txXfrm>
    </dsp:sp>
    <dsp:sp modelId="{DFB04D63-BCBA-400A-B88A-3638DD78C457}">
      <dsp:nvSpPr>
        <dsp:cNvPr id="0" name=""/>
        <dsp:cNvSpPr/>
      </dsp:nvSpPr>
      <dsp:spPr>
        <a:xfrm rot="1370909">
          <a:off x="1296374" y="679444"/>
          <a:ext cx="441001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441001" y="88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370909">
        <a:off x="1505850" y="677241"/>
        <a:ext cx="22050" cy="22050"/>
      </dsp:txXfrm>
    </dsp:sp>
    <dsp:sp modelId="{2CFF4762-B327-495E-BF34-ED878EEF48C7}">
      <dsp:nvSpPr>
        <dsp:cNvPr id="0" name=""/>
        <dsp:cNvSpPr/>
      </dsp:nvSpPr>
      <dsp:spPr>
        <a:xfrm>
          <a:off x="1720074" y="598357"/>
          <a:ext cx="702115" cy="351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\VS</a:t>
          </a:r>
          <a:endParaRPr lang="en-US" sz="600" kern="1200" dirty="0"/>
        </a:p>
      </dsp:txBody>
      <dsp:txXfrm>
        <a:off x="1720074" y="598357"/>
        <a:ext cx="702115" cy="351057"/>
      </dsp:txXfrm>
    </dsp:sp>
    <dsp:sp modelId="{ED5C3287-D56B-40BC-A911-213A20B58F07}">
      <dsp:nvSpPr>
        <dsp:cNvPr id="0" name=""/>
        <dsp:cNvSpPr/>
      </dsp:nvSpPr>
      <dsp:spPr>
        <a:xfrm rot="20980745">
          <a:off x="2417632" y="714601"/>
          <a:ext cx="563322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63322" y="88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0980745">
        <a:off x="2685210" y="709340"/>
        <a:ext cx="28166" cy="28166"/>
      </dsp:txXfrm>
    </dsp:sp>
    <dsp:sp modelId="{EAD1D4BA-5CB1-4599-BE71-900C836342F2}">
      <dsp:nvSpPr>
        <dsp:cNvPr id="0" name=""/>
        <dsp:cNvSpPr/>
      </dsp:nvSpPr>
      <dsp:spPr>
        <a:xfrm>
          <a:off x="2976397" y="497431"/>
          <a:ext cx="702115" cy="351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\include</a:t>
          </a:r>
          <a:endParaRPr lang="en-US" sz="600" kern="1200" dirty="0"/>
        </a:p>
      </dsp:txBody>
      <dsp:txXfrm>
        <a:off x="2976397" y="497431"/>
        <a:ext cx="702115" cy="351057"/>
      </dsp:txXfrm>
    </dsp:sp>
    <dsp:sp modelId="{C0A43192-73B4-460C-82C5-C915CEE636A2}">
      <dsp:nvSpPr>
        <dsp:cNvPr id="0" name=""/>
        <dsp:cNvSpPr/>
      </dsp:nvSpPr>
      <dsp:spPr>
        <a:xfrm rot="19131624">
          <a:off x="3585233" y="415575"/>
          <a:ext cx="755629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755629" y="88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131624">
        <a:off x="3944157" y="405506"/>
        <a:ext cx="37781" cy="37781"/>
      </dsp:txXfrm>
    </dsp:sp>
    <dsp:sp modelId="{50CD4E3A-AB48-476B-BDF2-DB5F21EC75F3}">
      <dsp:nvSpPr>
        <dsp:cNvPr id="0" name=""/>
        <dsp:cNvSpPr/>
      </dsp:nvSpPr>
      <dsp:spPr>
        <a:xfrm>
          <a:off x="4247584" y="306"/>
          <a:ext cx="702115" cy="351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\</a:t>
          </a:r>
          <a:r>
            <a:rPr lang="en-US" sz="600" kern="1200" dirty="0" err="1" smtClean="0"/>
            <a:t>rr</a:t>
          </a:r>
          <a:endParaRPr lang="en-US" sz="600" kern="1200" dirty="0"/>
        </a:p>
      </dsp:txBody>
      <dsp:txXfrm>
        <a:off x="4247584" y="306"/>
        <a:ext cx="702115" cy="351057"/>
      </dsp:txXfrm>
    </dsp:sp>
    <dsp:sp modelId="{364E0390-8CC9-4C80-9A2E-1F6E043611FE}">
      <dsp:nvSpPr>
        <dsp:cNvPr id="0" name=""/>
        <dsp:cNvSpPr/>
      </dsp:nvSpPr>
      <dsp:spPr>
        <a:xfrm rot="21040703">
          <a:off x="3674705" y="617433"/>
          <a:ext cx="57668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76686" y="88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040703">
        <a:off x="3948631" y="611838"/>
        <a:ext cx="28834" cy="28834"/>
      </dsp:txXfrm>
    </dsp:sp>
    <dsp:sp modelId="{5075A0CF-8038-4E02-9225-0C2EFAE6CF25}">
      <dsp:nvSpPr>
        <dsp:cNvPr id="0" name=""/>
        <dsp:cNvSpPr/>
      </dsp:nvSpPr>
      <dsp:spPr>
        <a:xfrm>
          <a:off x="4247584" y="404022"/>
          <a:ext cx="702115" cy="351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\</a:t>
          </a:r>
          <a:r>
            <a:rPr lang="en-US" sz="600" kern="1200" dirty="0" err="1" smtClean="0"/>
            <a:t>clapack</a:t>
          </a:r>
          <a:endParaRPr lang="en-US" sz="600" kern="1200" dirty="0"/>
        </a:p>
      </dsp:txBody>
      <dsp:txXfrm>
        <a:off x="4247584" y="404022"/>
        <a:ext cx="702115" cy="351057"/>
      </dsp:txXfrm>
    </dsp:sp>
    <dsp:sp modelId="{A6961D34-4306-4684-8627-AB2F6F5A9BEF}">
      <dsp:nvSpPr>
        <dsp:cNvPr id="0" name=""/>
        <dsp:cNvSpPr/>
      </dsp:nvSpPr>
      <dsp:spPr>
        <a:xfrm rot="1716182">
          <a:off x="3638960" y="819291"/>
          <a:ext cx="64817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48176" y="88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716182">
        <a:off x="3946844" y="811909"/>
        <a:ext cx="32408" cy="32408"/>
      </dsp:txXfrm>
    </dsp:sp>
    <dsp:sp modelId="{BC6992AB-A65D-4B0F-A8D6-DA54D38C86BD}">
      <dsp:nvSpPr>
        <dsp:cNvPr id="0" name=""/>
        <dsp:cNvSpPr/>
      </dsp:nvSpPr>
      <dsp:spPr>
        <a:xfrm>
          <a:off x="4247584" y="807738"/>
          <a:ext cx="702115" cy="351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\Sundials</a:t>
          </a:r>
          <a:endParaRPr lang="en-US" sz="600" kern="1200" dirty="0"/>
        </a:p>
      </dsp:txBody>
      <dsp:txXfrm>
        <a:off x="4247584" y="807738"/>
        <a:ext cx="702115" cy="351057"/>
      </dsp:txXfrm>
    </dsp:sp>
    <dsp:sp modelId="{D2732B44-E249-4628-ABC4-C12B82BC4B16}">
      <dsp:nvSpPr>
        <dsp:cNvPr id="0" name=""/>
        <dsp:cNvSpPr/>
      </dsp:nvSpPr>
      <dsp:spPr>
        <a:xfrm rot="3086724">
          <a:off x="3506520" y="1021150"/>
          <a:ext cx="91305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913056" y="88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086724">
        <a:off x="3940222" y="1007145"/>
        <a:ext cx="45652" cy="45652"/>
      </dsp:txXfrm>
    </dsp:sp>
    <dsp:sp modelId="{EF681EB4-1791-43FB-A1ED-E90F2682930E}">
      <dsp:nvSpPr>
        <dsp:cNvPr id="0" name=""/>
        <dsp:cNvSpPr/>
      </dsp:nvSpPr>
      <dsp:spPr>
        <a:xfrm>
          <a:off x="4247584" y="1211454"/>
          <a:ext cx="702115" cy="351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\</a:t>
          </a:r>
          <a:r>
            <a:rPr lang="en-US" sz="600" kern="1200" dirty="0" err="1" smtClean="0"/>
            <a:t>libSBML</a:t>
          </a:r>
          <a:endParaRPr lang="en-US" sz="600" kern="1200" dirty="0"/>
        </a:p>
      </dsp:txBody>
      <dsp:txXfrm>
        <a:off x="4247584" y="1211454"/>
        <a:ext cx="702115" cy="351057"/>
      </dsp:txXfrm>
    </dsp:sp>
    <dsp:sp modelId="{21D06EAA-C937-4961-8C03-9EC7B884F5F0}">
      <dsp:nvSpPr>
        <dsp:cNvPr id="0" name=""/>
        <dsp:cNvSpPr/>
      </dsp:nvSpPr>
      <dsp:spPr>
        <a:xfrm rot="2669120">
          <a:off x="2310883" y="1037233"/>
          <a:ext cx="776821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776821" y="88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669120">
        <a:off x="2679873" y="1026635"/>
        <a:ext cx="38841" cy="38841"/>
      </dsp:txXfrm>
    </dsp:sp>
    <dsp:sp modelId="{27B4BC06-2753-4CEB-AFD5-52F756AD8536}">
      <dsp:nvSpPr>
        <dsp:cNvPr id="0" name=""/>
        <dsp:cNvSpPr/>
      </dsp:nvSpPr>
      <dsp:spPr>
        <a:xfrm>
          <a:off x="2976397" y="1142696"/>
          <a:ext cx="702115" cy="351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\lib</a:t>
          </a:r>
          <a:endParaRPr lang="en-US" sz="600" kern="1200" dirty="0"/>
        </a:p>
      </dsp:txBody>
      <dsp:txXfrm>
        <a:off x="2976397" y="1142696"/>
        <a:ext cx="702115" cy="351057"/>
      </dsp:txXfrm>
    </dsp:sp>
    <dsp:sp modelId="{08FE2B73-5CB1-4A09-A09F-630BAAFB378F}">
      <dsp:nvSpPr>
        <dsp:cNvPr id="0" name=""/>
        <dsp:cNvSpPr/>
      </dsp:nvSpPr>
      <dsp:spPr>
        <a:xfrm rot="2382079">
          <a:off x="3593226" y="1545640"/>
          <a:ext cx="739644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739644" y="88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382079">
        <a:off x="3944557" y="1535971"/>
        <a:ext cx="36982" cy="36982"/>
      </dsp:txXfrm>
    </dsp:sp>
    <dsp:sp modelId="{93E76143-D554-49FB-84C3-94625A2EDE5F}">
      <dsp:nvSpPr>
        <dsp:cNvPr id="0" name=""/>
        <dsp:cNvSpPr/>
      </dsp:nvSpPr>
      <dsp:spPr>
        <a:xfrm>
          <a:off x="4247584" y="1615171"/>
          <a:ext cx="702115" cy="351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Contains all .lib files</a:t>
          </a:r>
          <a:endParaRPr lang="en-US" sz="600" kern="1200" dirty="0"/>
        </a:p>
      </dsp:txBody>
      <dsp:txXfrm>
        <a:off x="4247584" y="1615171"/>
        <a:ext cx="702115" cy="351057"/>
      </dsp:txXfrm>
    </dsp:sp>
    <dsp:sp modelId="{6AF4E026-ED8D-4B3B-8AB8-56F4136F48FA}">
      <dsp:nvSpPr>
        <dsp:cNvPr id="0" name=""/>
        <dsp:cNvSpPr/>
      </dsp:nvSpPr>
      <dsp:spPr>
        <a:xfrm rot="3746056">
          <a:off x="2100494" y="1295887"/>
          <a:ext cx="1197598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197598" y="88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746056">
        <a:off x="2669353" y="1274769"/>
        <a:ext cx="59879" cy="59879"/>
      </dsp:txXfrm>
    </dsp:sp>
    <dsp:sp modelId="{743735B5-4825-44E7-8D66-97D71D496F87}">
      <dsp:nvSpPr>
        <dsp:cNvPr id="0" name=""/>
        <dsp:cNvSpPr/>
      </dsp:nvSpPr>
      <dsp:spPr>
        <a:xfrm>
          <a:off x="2976397" y="1660004"/>
          <a:ext cx="702115" cy="351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\bin</a:t>
          </a:r>
          <a:endParaRPr lang="en-US" sz="600" kern="1200" dirty="0"/>
        </a:p>
      </dsp:txBody>
      <dsp:txXfrm>
        <a:off x="2976397" y="1660004"/>
        <a:ext cx="702115" cy="351057"/>
      </dsp:txXfrm>
    </dsp:sp>
    <dsp:sp modelId="{9DF0F7A4-CD0C-49F1-923B-D38E1706F80A}">
      <dsp:nvSpPr>
        <dsp:cNvPr id="0" name=""/>
        <dsp:cNvSpPr/>
      </dsp:nvSpPr>
      <dsp:spPr>
        <a:xfrm rot="1934245">
          <a:off x="3626656" y="2006152"/>
          <a:ext cx="672784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72784" y="88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34245">
        <a:off x="3946229" y="1998155"/>
        <a:ext cx="33639" cy="33639"/>
      </dsp:txXfrm>
    </dsp:sp>
    <dsp:sp modelId="{20CDCD73-D8E5-4BD7-815F-4932230220E5}">
      <dsp:nvSpPr>
        <dsp:cNvPr id="0" name=""/>
        <dsp:cNvSpPr/>
      </dsp:nvSpPr>
      <dsp:spPr>
        <a:xfrm>
          <a:off x="4247584" y="2018887"/>
          <a:ext cx="702115" cy="351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Contains all  </a:t>
          </a:r>
          <a:r>
            <a:rPr lang="en-US" sz="600" kern="1200" dirty="0" err="1" smtClean="0"/>
            <a:t>vs</a:t>
          </a:r>
          <a:r>
            <a:rPr lang="en-US" sz="600" kern="1200" dirty="0" smtClean="0"/>
            <a:t> binary files (.</a:t>
          </a:r>
          <a:r>
            <a:rPr lang="en-US" sz="600" kern="1200" dirty="0" err="1" smtClean="0"/>
            <a:t>dll</a:t>
          </a:r>
          <a:r>
            <a:rPr lang="en-US" sz="600" kern="1200" dirty="0" smtClean="0"/>
            <a:t>, .exe)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	</a:t>
          </a:r>
          <a:endParaRPr lang="en-US" sz="600" kern="1200" dirty="0"/>
        </a:p>
      </dsp:txBody>
      <dsp:txXfrm>
        <a:off x="4247584" y="2018887"/>
        <a:ext cx="702115" cy="351057"/>
      </dsp:txXfrm>
    </dsp:sp>
    <dsp:sp modelId="{6824BADE-53F3-47CB-8E07-97AF3ECBD468}">
      <dsp:nvSpPr>
        <dsp:cNvPr id="0" name=""/>
        <dsp:cNvSpPr/>
      </dsp:nvSpPr>
      <dsp:spPr>
        <a:xfrm rot="4546123">
          <a:off x="690313" y="1395021"/>
          <a:ext cx="1653124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653124" y="88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546123">
        <a:off x="1475547" y="1362515"/>
        <a:ext cx="82656" cy="82656"/>
      </dsp:txXfrm>
    </dsp:sp>
    <dsp:sp modelId="{7B939A6D-5C91-4A44-A73E-3FBA4A8852A5}">
      <dsp:nvSpPr>
        <dsp:cNvPr id="0" name=""/>
        <dsp:cNvSpPr/>
      </dsp:nvSpPr>
      <dsp:spPr>
        <a:xfrm>
          <a:off x="1720074" y="2029510"/>
          <a:ext cx="702115" cy="351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\XE</a:t>
          </a:r>
          <a:endParaRPr lang="en-US" sz="600" kern="1200" dirty="0"/>
        </a:p>
      </dsp:txBody>
      <dsp:txXfrm>
        <a:off x="1720074" y="2029510"/>
        <a:ext cx="702115" cy="351057"/>
      </dsp:txXfrm>
    </dsp:sp>
    <dsp:sp modelId="{2C4AEAF2-E96B-4876-B4AD-98D1A217E811}">
      <dsp:nvSpPr>
        <dsp:cNvPr id="0" name=""/>
        <dsp:cNvSpPr/>
      </dsp:nvSpPr>
      <dsp:spPr>
        <a:xfrm rot="2436412">
          <a:off x="2381177" y="2307068"/>
          <a:ext cx="340628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40628" y="88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436412">
        <a:off x="2542975" y="2307375"/>
        <a:ext cx="17031" cy="17031"/>
      </dsp:txXfrm>
    </dsp:sp>
    <dsp:sp modelId="{D1729183-3EA1-4EA7-9B0B-BEC208BFBB91}">
      <dsp:nvSpPr>
        <dsp:cNvPr id="0" name=""/>
        <dsp:cNvSpPr/>
      </dsp:nvSpPr>
      <dsp:spPr>
        <a:xfrm>
          <a:off x="2680793" y="2251213"/>
          <a:ext cx="702115" cy="351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\include</a:t>
          </a:r>
          <a:endParaRPr lang="en-US" sz="600" kern="1200" dirty="0"/>
        </a:p>
      </dsp:txBody>
      <dsp:txXfrm>
        <a:off x="2680793" y="2251213"/>
        <a:ext cx="702115" cy="351057"/>
      </dsp:txXfrm>
    </dsp:sp>
    <dsp:sp modelId="{73125112-E16B-498F-B15C-A349D52BC86E}">
      <dsp:nvSpPr>
        <dsp:cNvPr id="0" name=""/>
        <dsp:cNvSpPr/>
      </dsp:nvSpPr>
      <dsp:spPr>
        <a:xfrm rot="4052132">
          <a:off x="2213103" y="2508927"/>
          <a:ext cx="676775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76775" y="88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052132">
        <a:off x="2534572" y="2500829"/>
        <a:ext cx="33838" cy="33838"/>
      </dsp:txXfrm>
    </dsp:sp>
    <dsp:sp modelId="{06F98F29-730F-4666-9D94-EF6932ECF93A}">
      <dsp:nvSpPr>
        <dsp:cNvPr id="0" name=""/>
        <dsp:cNvSpPr/>
      </dsp:nvSpPr>
      <dsp:spPr>
        <a:xfrm>
          <a:off x="2680793" y="2654930"/>
          <a:ext cx="702115" cy="351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\lib</a:t>
          </a:r>
          <a:endParaRPr lang="en-US" sz="600" kern="1200" dirty="0"/>
        </a:p>
      </dsp:txBody>
      <dsp:txXfrm>
        <a:off x="2680793" y="2654930"/>
        <a:ext cx="702115" cy="351057"/>
      </dsp:txXfrm>
    </dsp:sp>
    <dsp:sp modelId="{30C0BB43-75A9-40E4-8205-49B187705BCA}">
      <dsp:nvSpPr>
        <dsp:cNvPr id="0" name=""/>
        <dsp:cNvSpPr/>
      </dsp:nvSpPr>
      <dsp:spPr>
        <a:xfrm rot="4553679">
          <a:off x="2020926" y="2710785"/>
          <a:ext cx="1061129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061129" y="88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553679">
        <a:off x="2524963" y="2693079"/>
        <a:ext cx="53056" cy="53056"/>
      </dsp:txXfrm>
    </dsp:sp>
    <dsp:sp modelId="{74D450EC-B317-4AC8-8AF1-17EEC0564DC8}">
      <dsp:nvSpPr>
        <dsp:cNvPr id="0" name=""/>
        <dsp:cNvSpPr/>
      </dsp:nvSpPr>
      <dsp:spPr>
        <a:xfrm>
          <a:off x="2680793" y="3058646"/>
          <a:ext cx="702115" cy="351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\bin</a:t>
          </a:r>
          <a:endParaRPr lang="en-US" sz="600" kern="1200" dirty="0"/>
        </a:p>
      </dsp:txBody>
      <dsp:txXfrm>
        <a:off x="2680793" y="3058646"/>
        <a:ext cx="702115" cy="351057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78E3BE7-5DBC-4AEB-A549-A441E56EDC83}">
      <dsp:nvSpPr>
        <dsp:cNvPr id="0" name=""/>
        <dsp:cNvSpPr/>
      </dsp:nvSpPr>
      <dsp:spPr>
        <a:xfrm>
          <a:off x="997" y="1587584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RoadRunner</a:t>
          </a: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(C++)</a:t>
          </a:r>
          <a:endParaRPr lang="en-US" sz="900" kern="1200" dirty="0"/>
        </a:p>
      </dsp:txBody>
      <dsp:txXfrm>
        <a:off x="997" y="1587584"/>
        <a:ext cx="732308" cy="366154"/>
      </dsp:txXfrm>
    </dsp:sp>
    <dsp:sp modelId="{5CF556B3-C70F-46AB-A0CD-A5FB58AA4E3D}">
      <dsp:nvSpPr>
        <dsp:cNvPr id="0" name=""/>
        <dsp:cNvSpPr/>
      </dsp:nvSpPr>
      <dsp:spPr>
        <a:xfrm rot="16830559">
          <a:off x="76777" y="972824"/>
          <a:ext cx="1605980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1605980" y="83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830559">
        <a:off x="839618" y="940991"/>
        <a:ext cx="80299" cy="80299"/>
      </dsp:txXfrm>
    </dsp:sp>
    <dsp:sp modelId="{BCE6A073-6E02-43E3-A189-D47C8D048586}">
      <dsp:nvSpPr>
        <dsp:cNvPr id="0" name=""/>
        <dsp:cNvSpPr/>
      </dsp:nvSpPr>
      <dsp:spPr>
        <a:xfrm>
          <a:off x="1026229" y="8543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NOMSupport</a:t>
          </a: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(C++)</a:t>
          </a:r>
        </a:p>
      </dsp:txBody>
      <dsp:txXfrm>
        <a:off x="1026229" y="8543"/>
        <a:ext cx="732308" cy="366154"/>
      </dsp:txXfrm>
    </dsp:sp>
    <dsp:sp modelId="{686015E4-624F-4645-AB83-C5F169247764}">
      <dsp:nvSpPr>
        <dsp:cNvPr id="0" name=""/>
        <dsp:cNvSpPr/>
      </dsp:nvSpPr>
      <dsp:spPr>
        <a:xfrm>
          <a:off x="1758538" y="183303"/>
          <a:ext cx="292923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292923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97676" y="184297"/>
        <a:ext cx="14646" cy="14646"/>
      </dsp:txXfrm>
    </dsp:sp>
    <dsp:sp modelId="{D972B0AE-F330-4709-8FC1-E386BD696EA9}">
      <dsp:nvSpPr>
        <dsp:cNvPr id="0" name=""/>
        <dsp:cNvSpPr/>
      </dsp:nvSpPr>
      <dsp:spPr>
        <a:xfrm>
          <a:off x="2051461" y="8543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(</a:t>
          </a:r>
          <a:r>
            <a:rPr lang="en-US" sz="900" kern="1200" dirty="0" err="1" smtClean="0"/>
            <a:t>libSBML</a:t>
          </a:r>
          <a:r>
            <a:rPr lang="en-US" sz="900" kern="1200" dirty="0" smtClean="0"/>
            <a:t>)</a:t>
          </a:r>
        </a:p>
      </dsp:txBody>
      <dsp:txXfrm>
        <a:off x="2051461" y="8543"/>
        <a:ext cx="732308" cy="366154"/>
      </dsp:txXfrm>
    </dsp:sp>
    <dsp:sp modelId="{F8919B99-9AF3-41AD-86D7-757D388A7A26}">
      <dsp:nvSpPr>
        <dsp:cNvPr id="0" name=""/>
        <dsp:cNvSpPr/>
      </dsp:nvSpPr>
      <dsp:spPr>
        <a:xfrm rot="17500715">
          <a:off x="483281" y="1393901"/>
          <a:ext cx="792972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792972" y="83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7500715">
        <a:off x="859943" y="1382394"/>
        <a:ext cx="39648" cy="39648"/>
      </dsp:txXfrm>
    </dsp:sp>
    <dsp:sp modelId="{6FC7BD8A-EB7C-4249-964E-6968596950E4}">
      <dsp:nvSpPr>
        <dsp:cNvPr id="0" name=""/>
        <dsp:cNvSpPr/>
      </dsp:nvSpPr>
      <dsp:spPr>
        <a:xfrm>
          <a:off x="1026229" y="850698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Sundials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(C)</a:t>
          </a:r>
          <a:endParaRPr lang="en-US" sz="900" kern="1200" dirty="0"/>
        </a:p>
      </dsp:txBody>
      <dsp:txXfrm>
        <a:off x="1026229" y="850698"/>
        <a:ext cx="732308" cy="366154"/>
      </dsp:txXfrm>
    </dsp:sp>
    <dsp:sp modelId="{9E4E5924-8B10-4FB3-B0C7-24C989EAAD5E}">
      <dsp:nvSpPr>
        <dsp:cNvPr id="0" name=""/>
        <dsp:cNvSpPr/>
      </dsp:nvSpPr>
      <dsp:spPr>
        <a:xfrm rot="18289469">
          <a:off x="1648528" y="814920"/>
          <a:ext cx="512942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512942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289469">
        <a:off x="1892176" y="810413"/>
        <a:ext cx="25647" cy="25647"/>
      </dsp:txXfrm>
    </dsp:sp>
    <dsp:sp modelId="{D9BEB6BE-8A86-4D87-9CF4-F1555AA1A74F}">
      <dsp:nvSpPr>
        <dsp:cNvPr id="0" name=""/>
        <dsp:cNvSpPr/>
      </dsp:nvSpPr>
      <dsp:spPr>
        <a:xfrm>
          <a:off x="2051461" y="429620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cvode</a:t>
          </a:r>
          <a:endParaRPr lang="en-US" sz="900" kern="1200" dirty="0"/>
        </a:p>
      </dsp:txBody>
      <dsp:txXfrm>
        <a:off x="2051461" y="429620"/>
        <a:ext cx="732308" cy="366154"/>
      </dsp:txXfrm>
    </dsp:sp>
    <dsp:sp modelId="{AFB94BFB-64BA-4921-B612-263118293893}">
      <dsp:nvSpPr>
        <dsp:cNvPr id="0" name=""/>
        <dsp:cNvSpPr/>
      </dsp:nvSpPr>
      <dsp:spPr>
        <a:xfrm>
          <a:off x="1758538" y="1025458"/>
          <a:ext cx="292923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292923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97676" y="1026452"/>
        <a:ext cx="14646" cy="14646"/>
      </dsp:txXfrm>
    </dsp:sp>
    <dsp:sp modelId="{76C44328-C429-4B8E-8943-749D68B41096}">
      <dsp:nvSpPr>
        <dsp:cNvPr id="0" name=""/>
        <dsp:cNvSpPr/>
      </dsp:nvSpPr>
      <dsp:spPr>
        <a:xfrm>
          <a:off x="2051461" y="850698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kinsol</a:t>
          </a:r>
          <a:endParaRPr lang="en-US" sz="900" kern="1200" dirty="0"/>
        </a:p>
      </dsp:txBody>
      <dsp:txXfrm>
        <a:off x="2051461" y="850698"/>
        <a:ext cx="732308" cy="366154"/>
      </dsp:txXfrm>
    </dsp:sp>
    <dsp:sp modelId="{C84981A7-BA86-4046-A2D9-E876DB26B204}">
      <dsp:nvSpPr>
        <dsp:cNvPr id="0" name=""/>
        <dsp:cNvSpPr/>
      </dsp:nvSpPr>
      <dsp:spPr>
        <a:xfrm rot="3310531">
          <a:off x="1648528" y="1235997"/>
          <a:ext cx="512942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512942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310531">
        <a:off x="1892176" y="1231490"/>
        <a:ext cx="25647" cy="25647"/>
      </dsp:txXfrm>
    </dsp:sp>
    <dsp:sp modelId="{F4A9E439-F6C5-46D3-B0C7-2C040181C6A4}">
      <dsp:nvSpPr>
        <dsp:cNvPr id="0" name=""/>
        <dsp:cNvSpPr/>
      </dsp:nvSpPr>
      <dsp:spPr>
        <a:xfrm>
          <a:off x="2051461" y="1271775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nvector</a:t>
          </a:r>
          <a:endParaRPr lang="en-US" sz="900" kern="1200" dirty="0"/>
        </a:p>
      </dsp:txBody>
      <dsp:txXfrm>
        <a:off x="2051461" y="1271775"/>
        <a:ext cx="732308" cy="366154"/>
      </dsp:txXfrm>
    </dsp:sp>
    <dsp:sp modelId="{165D8C3A-801D-4FC7-A203-0FDC4166C808}">
      <dsp:nvSpPr>
        <dsp:cNvPr id="0" name=""/>
        <dsp:cNvSpPr/>
      </dsp:nvSpPr>
      <dsp:spPr>
        <a:xfrm rot="3654187">
          <a:off x="578584" y="2025518"/>
          <a:ext cx="602366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602366" y="83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654187">
        <a:off x="864708" y="2018775"/>
        <a:ext cx="30118" cy="30118"/>
      </dsp:txXfrm>
    </dsp:sp>
    <dsp:sp modelId="{BC7151B0-FF63-4A92-85D7-38E8C3A7F946}">
      <dsp:nvSpPr>
        <dsp:cNvPr id="0" name=""/>
        <dsp:cNvSpPr/>
      </dsp:nvSpPr>
      <dsp:spPr>
        <a:xfrm>
          <a:off x="1026229" y="2113930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libSBML</a:t>
          </a: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(C++)</a:t>
          </a:r>
          <a:endParaRPr lang="en-US" sz="900" kern="1200" dirty="0"/>
        </a:p>
      </dsp:txBody>
      <dsp:txXfrm>
        <a:off x="1026229" y="2113930"/>
        <a:ext cx="732308" cy="366154"/>
      </dsp:txXfrm>
    </dsp:sp>
    <dsp:sp modelId="{5C405B8F-27A5-4529-B766-E964315DFA9F}">
      <dsp:nvSpPr>
        <dsp:cNvPr id="0" name=""/>
        <dsp:cNvSpPr/>
      </dsp:nvSpPr>
      <dsp:spPr>
        <a:xfrm rot="19457599">
          <a:off x="1724631" y="2183422"/>
          <a:ext cx="360736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360736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1895981" y="2182720"/>
        <a:ext cx="18036" cy="18036"/>
      </dsp:txXfrm>
    </dsp:sp>
    <dsp:sp modelId="{13CF11C2-5ECD-4167-8D6D-B393DC1B1968}">
      <dsp:nvSpPr>
        <dsp:cNvPr id="0" name=""/>
        <dsp:cNvSpPr/>
      </dsp:nvSpPr>
      <dsp:spPr>
        <a:xfrm>
          <a:off x="2051461" y="1903392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libXML2</a:t>
          </a:r>
          <a:endParaRPr lang="en-US" sz="900" kern="1200" dirty="0"/>
        </a:p>
      </dsp:txBody>
      <dsp:txXfrm>
        <a:off x="2051461" y="1903392"/>
        <a:ext cx="732308" cy="366154"/>
      </dsp:txXfrm>
    </dsp:sp>
    <dsp:sp modelId="{D87CAD9C-6C40-48CD-9F6D-FA10FDE293AB}">
      <dsp:nvSpPr>
        <dsp:cNvPr id="0" name=""/>
        <dsp:cNvSpPr/>
      </dsp:nvSpPr>
      <dsp:spPr>
        <a:xfrm rot="19457599">
          <a:off x="2749864" y="1972883"/>
          <a:ext cx="360736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360736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2921213" y="1972181"/>
        <a:ext cx="18036" cy="18036"/>
      </dsp:txXfrm>
    </dsp:sp>
    <dsp:sp modelId="{A5B526D0-92CC-4DFA-8BDB-CC84869CCB24}">
      <dsp:nvSpPr>
        <dsp:cNvPr id="0" name=""/>
        <dsp:cNvSpPr/>
      </dsp:nvSpPr>
      <dsp:spPr>
        <a:xfrm>
          <a:off x="3076694" y="1692853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Iconv</a:t>
          </a:r>
          <a:endParaRPr lang="en-US" sz="900" kern="1200" dirty="0"/>
        </a:p>
      </dsp:txBody>
      <dsp:txXfrm>
        <a:off x="3076694" y="1692853"/>
        <a:ext cx="732308" cy="366154"/>
      </dsp:txXfrm>
    </dsp:sp>
    <dsp:sp modelId="{3EF98639-E38A-4DBA-BD77-E5A2724666A3}">
      <dsp:nvSpPr>
        <dsp:cNvPr id="0" name=""/>
        <dsp:cNvSpPr/>
      </dsp:nvSpPr>
      <dsp:spPr>
        <a:xfrm rot="2142401">
          <a:off x="2749864" y="2183422"/>
          <a:ext cx="360736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360736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2921213" y="2182720"/>
        <a:ext cx="18036" cy="18036"/>
      </dsp:txXfrm>
    </dsp:sp>
    <dsp:sp modelId="{021E59B9-7AB5-46B9-8B50-F8DCE1E8C5F4}">
      <dsp:nvSpPr>
        <dsp:cNvPr id="0" name=""/>
        <dsp:cNvSpPr/>
      </dsp:nvSpPr>
      <dsp:spPr>
        <a:xfrm>
          <a:off x="3076694" y="2113930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Zlib</a:t>
          </a:r>
          <a:endParaRPr lang="en-US" sz="900" kern="1200" dirty="0"/>
        </a:p>
      </dsp:txBody>
      <dsp:txXfrm>
        <a:off x="3076694" y="2113930"/>
        <a:ext cx="732308" cy="366154"/>
      </dsp:txXfrm>
    </dsp:sp>
    <dsp:sp modelId="{638A594B-EB8C-48EF-AD7B-62AB385114F5}">
      <dsp:nvSpPr>
        <dsp:cNvPr id="0" name=""/>
        <dsp:cNvSpPr/>
      </dsp:nvSpPr>
      <dsp:spPr>
        <a:xfrm rot="2142401">
          <a:off x="1724631" y="2393960"/>
          <a:ext cx="360736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360736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1895981" y="2393259"/>
        <a:ext cx="18036" cy="18036"/>
      </dsp:txXfrm>
    </dsp:sp>
    <dsp:sp modelId="{E2DDEE3C-4EBF-4543-B893-A591FCF63B68}">
      <dsp:nvSpPr>
        <dsp:cNvPr id="0" name=""/>
        <dsp:cNvSpPr/>
      </dsp:nvSpPr>
      <dsp:spPr>
        <a:xfrm>
          <a:off x="2051461" y="2324469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… + others</a:t>
          </a:r>
          <a:endParaRPr lang="en-US" sz="900" kern="1200" dirty="0"/>
        </a:p>
      </dsp:txBody>
      <dsp:txXfrm>
        <a:off x="2051461" y="2324469"/>
        <a:ext cx="732308" cy="366154"/>
      </dsp:txXfrm>
    </dsp:sp>
    <dsp:sp modelId="{7C490B60-FA8D-484A-836F-826884A4144C}">
      <dsp:nvSpPr>
        <dsp:cNvPr id="0" name=""/>
        <dsp:cNvSpPr/>
      </dsp:nvSpPr>
      <dsp:spPr>
        <a:xfrm rot="4769441">
          <a:off x="76777" y="2551864"/>
          <a:ext cx="1605980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1605980" y="83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769441">
        <a:off x="839618" y="2520032"/>
        <a:ext cx="80299" cy="80299"/>
      </dsp:txXfrm>
    </dsp:sp>
    <dsp:sp modelId="{AD5344C5-AC06-4D6F-A71E-BEC760175C5E}">
      <dsp:nvSpPr>
        <dsp:cNvPr id="0" name=""/>
        <dsp:cNvSpPr/>
      </dsp:nvSpPr>
      <dsp:spPr>
        <a:xfrm>
          <a:off x="1026229" y="3166624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libStruct</a:t>
          </a: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(C++)</a:t>
          </a:r>
        </a:p>
      </dsp:txBody>
      <dsp:txXfrm>
        <a:off x="1026229" y="3166624"/>
        <a:ext cx="732308" cy="366154"/>
      </dsp:txXfrm>
    </dsp:sp>
    <dsp:sp modelId="{D1D63429-6988-4124-83C6-A8AAD4A02CC3}">
      <dsp:nvSpPr>
        <dsp:cNvPr id="0" name=""/>
        <dsp:cNvSpPr/>
      </dsp:nvSpPr>
      <dsp:spPr>
        <a:xfrm>
          <a:off x="1758538" y="3341385"/>
          <a:ext cx="292923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292923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97676" y="3342378"/>
        <a:ext cx="14646" cy="14646"/>
      </dsp:txXfrm>
    </dsp:sp>
    <dsp:sp modelId="{B0E6AFAE-3D33-4058-9B43-A6B555118481}">
      <dsp:nvSpPr>
        <dsp:cNvPr id="0" name=""/>
        <dsp:cNvSpPr/>
      </dsp:nvSpPr>
      <dsp:spPr>
        <a:xfrm>
          <a:off x="2051461" y="3166624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clapack</a:t>
          </a: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(C)</a:t>
          </a:r>
          <a:endParaRPr lang="en-US" sz="900" kern="1200" dirty="0"/>
        </a:p>
      </dsp:txBody>
      <dsp:txXfrm>
        <a:off x="2051461" y="3166624"/>
        <a:ext cx="732308" cy="366154"/>
      </dsp:txXfrm>
    </dsp:sp>
    <dsp:sp modelId="{65F03B46-B937-4053-B00A-811351AC1B45}">
      <dsp:nvSpPr>
        <dsp:cNvPr id="0" name=""/>
        <dsp:cNvSpPr/>
      </dsp:nvSpPr>
      <dsp:spPr>
        <a:xfrm rot="18289469">
          <a:off x="2673760" y="3130846"/>
          <a:ext cx="512942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512942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289469">
        <a:off x="2917408" y="3126339"/>
        <a:ext cx="25647" cy="25647"/>
      </dsp:txXfrm>
    </dsp:sp>
    <dsp:sp modelId="{CB4B2F64-68CA-4E1B-8642-9B025130B600}">
      <dsp:nvSpPr>
        <dsp:cNvPr id="0" name=""/>
        <dsp:cNvSpPr/>
      </dsp:nvSpPr>
      <dsp:spPr>
        <a:xfrm>
          <a:off x="3076694" y="2745547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blas</a:t>
          </a:r>
          <a:endParaRPr lang="en-US" sz="900" kern="1200" dirty="0"/>
        </a:p>
      </dsp:txBody>
      <dsp:txXfrm>
        <a:off x="3076694" y="2745547"/>
        <a:ext cx="732308" cy="366154"/>
      </dsp:txXfrm>
    </dsp:sp>
    <dsp:sp modelId="{2C6E7341-DE1F-42A7-934D-94A46291CD5D}">
      <dsp:nvSpPr>
        <dsp:cNvPr id="0" name=""/>
        <dsp:cNvSpPr/>
      </dsp:nvSpPr>
      <dsp:spPr>
        <a:xfrm>
          <a:off x="2783770" y="3341385"/>
          <a:ext cx="292923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292923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22909" y="3342378"/>
        <a:ext cx="14646" cy="14646"/>
      </dsp:txXfrm>
    </dsp:sp>
    <dsp:sp modelId="{0C0BCE7C-8977-433D-88D0-79E880E690B5}">
      <dsp:nvSpPr>
        <dsp:cNvPr id="0" name=""/>
        <dsp:cNvSpPr/>
      </dsp:nvSpPr>
      <dsp:spPr>
        <a:xfrm>
          <a:off x="3076694" y="3166624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f2c</a:t>
          </a:r>
          <a:endParaRPr lang="en-US" sz="900" kern="1200" dirty="0"/>
        </a:p>
      </dsp:txBody>
      <dsp:txXfrm>
        <a:off x="3076694" y="3166624"/>
        <a:ext cx="732308" cy="366154"/>
      </dsp:txXfrm>
    </dsp:sp>
    <dsp:sp modelId="{A05EE5B6-B96D-47E1-B8C5-D61DEBBA0C0B}">
      <dsp:nvSpPr>
        <dsp:cNvPr id="0" name=""/>
        <dsp:cNvSpPr/>
      </dsp:nvSpPr>
      <dsp:spPr>
        <a:xfrm rot="3310531">
          <a:off x="2673760" y="3551924"/>
          <a:ext cx="512942" cy="16633"/>
        </a:xfrm>
        <a:custGeom>
          <a:avLst/>
          <a:gdLst/>
          <a:ahLst/>
          <a:cxnLst/>
          <a:rect l="0" t="0" r="0" b="0"/>
          <a:pathLst>
            <a:path>
              <a:moveTo>
                <a:pt x="0" y="8316"/>
              </a:moveTo>
              <a:lnTo>
                <a:pt x="512942" y="83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 zoom="95000">
            <a:rot lat="0" lon="10800000" rev="0"/>
          </a:camera>
          <a:lightRig rig="flat" dir="t"/>
        </a:scene3d>
        <a:sp3d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  <a:flatTx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310531">
        <a:off x="2917408" y="3547417"/>
        <a:ext cx="25647" cy="25647"/>
      </dsp:txXfrm>
    </dsp:sp>
    <dsp:sp modelId="{054BBE82-3A4B-4B29-89D9-2381ED8BBB38}">
      <dsp:nvSpPr>
        <dsp:cNvPr id="0" name=""/>
        <dsp:cNvSpPr/>
      </dsp:nvSpPr>
      <dsp:spPr>
        <a:xfrm>
          <a:off x="3076694" y="3587702"/>
          <a:ext cx="732308" cy="366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 zoom="95000">
            <a:rot lat="0" lon="10800000" rev="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  <a:flatTx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lapack</a:t>
          </a:r>
          <a:endParaRPr lang="en-US" sz="900" kern="1200" dirty="0"/>
        </a:p>
      </dsp:txBody>
      <dsp:txXfrm>
        <a:off x="3076694" y="3587702"/>
        <a:ext cx="732308" cy="366154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97680FD-D54D-4C6D-AF30-1E6228FC27A5}">
      <dsp:nvSpPr>
        <dsp:cNvPr id="0" name=""/>
        <dsp:cNvSpPr/>
      </dsp:nvSpPr>
      <dsp:spPr>
        <a:xfrm>
          <a:off x="0" y="281495"/>
          <a:ext cx="2286000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loadSBMLFromFile</a:t>
          </a:r>
          <a:r>
            <a:rPr lang="en-US" sz="1400" kern="1200" dirty="0" smtClean="0"/>
            <a:t>(</a:t>
          </a:r>
          <a:r>
            <a:rPr lang="en-US" sz="1400" kern="1200" dirty="0" err="1" smtClean="0"/>
            <a:t>fileName</a:t>
          </a:r>
          <a:r>
            <a:rPr lang="en-US" sz="1400" kern="1200" dirty="0" smtClean="0"/>
            <a:t>)</a:t>
          </a:r>
        </a:p>
      </dsp:txBody>
      <dsp:txXfrm>
        <a:off x="0" y="281495"/>
        <a:ext cx="2286000" cy="335790"/>
      </dsp:txXfrm>
    </dsp:sp>
    <dsp:sp modelId="{11612300-1EC2-4BAE-9054-CF6F38AEEE61}">
      <dsp:nvSpPr>
        <dsp:cNvPr id="0" name=""/>
        <dsp:cNvSpPr/>
      </dsp:nvSpPr>
      <dsp:spPr>
        <a:xfrm>
          <a:off x="0" y="657605"/>
          <a:ext cx="2286000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Simulate()</a:t>
          </a:r>
        </a:p>
      </dsp:txBody>
      <dsp:txXfrm>
        <a:off x="0" y="657605"/>
        <a:ext cx="2286000" cy="335790"/>
      </dsp:txXfrm>
    </dsp:sp>
    <dsp:sp modelId="{E47E30B2-D001-4DC6-A41D-053DC85F7BFE}">
      <dsp:nvSpPr>
        <dsp:cNvPr id="0" name=""/>
        <dsp:cNvSpPr/>
      </dsp:nvSpPr>
      <dsp:spPr>
        <a:xfrm>
          <a:off x="0" y="1033715"/>
          <a:ext cx="2286000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GetResult</a:t>
          </a:r>
          <a:r>
            <a:rPr lang="en-US" sz="1400" kern="1200" dirty="0" smtClean="0"/>
            <a:t>()</a:t>
          </a:r>
        </a:p>
      </dsp:txBody>
      <dsp:txXfrm>
        <a:off x="0" y="1033715"/>
        <a:ext cx="2286000" cy="33579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8074586-0C3F-4DFB-9DAB-2C21F0AAE123}">
      <dsp:nvSpPr>
        <dsp:cNvPr id="0" name=""/>
        <dsp:cNvSpPr/>
      </dsp:nvSpPr>
      <dsp:spPr>
        <a:xfrm>
          <a:off x="0" y="135599"/>
          <a:ext cx="1295400" cy="397800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Create internal model  representation</a:t>
          </a:r>
          <a:endParaRPr lang="en-US" sz="1000" kern="1200" dirty="0"/>
        </a:p>
      </dsp:txBody>
      <dsp:txXfrm>
        <a:off x="0" y="135599"/>
        <a:ext cx="1295400" cy="3978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3B8F7EA-0580-4C7E-BF11-68FDD8A24ED7}">
      <dsp:nvSpPr>
        <dsp:cNvPr id="0" name=""/>
        <dsp:cNvSpPr/>
      </dsp:nvSpPr>
      <dsp:spPr>
        <a:xfrm rot="20028680">
          <a:off x="0" y="72468"/>
          <a:ext cx="1143000" cy="532879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Compile model representation to DLL using </a:t>
          </a:r>
          <a:r>
            <a:rPr lang="en-US" sz="900" kern="1200" dirty="0" err="1" smtClean="0"/>
            <a:t>tcc</a:t>
          </a:r>
          <a:r>
            <a:rPr lang="en-US" sz="900" kern="1200" dirty="0" smtClean="0"/>
            <a:t> compiler</a:t>
          </a:r>
          <a:endParaRPr lang="en-US" sz="900" kern="1200" dirty="0"/>
        </a:p>
      </dsp:txBody>
      <dsp:txXfrm rot="20028680">
        <a:off x="0" y="72468"/>
        <a:ext cx="1143000" cy="53287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67D9300-21F3-42F2-832D-9F31A7ECB11D}">
      <dsp:nvSpPr>
        <dsp:cNvPr id="0" name=""/>
        <dsp:cNvSpPr/>
      </dsp:nvSpPr>
      <dsp:spPr>
        <a:xfrm>
          <a:off x="0" y="0"/>
          <a:ext cx="914400" cy="449280"/>
        </a:xfrm>
        <a:prstGeom prst="roundRect">
          <a:avLst/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model.dll</a:t>
          </a:r>
          <a:endParaRPr lang="en-US" sz="1200" kern="1200" dirty="0"/>
        </a:p>
      </dsp:txBody>
      <dsp:txXfrm>
        <a:off x="0" y="0"/>
        <a:ext cx="914400" cy="44928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CBEE087-19EF-4A3F-82F9-5E9402D8A34D}">
      <dsp:nvSpPr>
        <dsp:cNvPr id="0" name=""/>
        <dsp:cNvSpPr/>
      </dsp:nvSpPr>
      <dsp:spPr>
        <a:xfrm>
          <a:off x="0" y="152399"/>
          <a:ext cx="1905000" cy="359774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Load </a:t>
          </a:r>
          <a:r>
            <a:rPr lang="en-US" sz="1500" kern="1200" dirty="0" err="1" smtClean="0"/>
            <a:t>dll</a:t>
          </a:r>
          <a:r>
            <a:rPr lang="en-US" sz="1500" kern="1200" dirty="0" smtClean="0"/>
            <a:t> and simulate </a:t>
          </a:r>
          <a:endParaRPr lang="en-US" sz="1500" kern="1200" dirty="0"/>
        </a:p>
      </dsp:txBody>
      <dsp:txXfrm>
        <a:off x="0" y="152399"/>
        <a:ext cx="1905000" cy="359774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B96885-A6B5-4546-BB01-1F8606C408F9}">
      <dsp:nvSpPr>
        <dsp:cNvPr id="0" name=""/>
        <dsp:cNvSpPr/>
      </dsp:nvSpPr>
      <dsp:spPr>
        <a:xfrm>
          <a:off x="0" y="0"/>
          <a:ext cx="990600" cy="599040"/>
        </a:xfrm>
        <a:prstGeom prst="roundRect">
          <a:avLst/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output</a:t>
          </a:r>
        </a:p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model.csv</a:t>
          </a:r>
          <a:endParaRPr lang="en-US" sz="1200" kern="1200" dirty="0"/>
        </a:p>
      </dsp:txBody>
      <dsp:txXfrm>
        <a:off x="0" y="0"/>
        <a:ext cx="990600" cy="59904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CF0BF48-D7E2-4817-BAD6-C5D04FE5C43E}">
      <dsp:nvSpPr>
        <dsp:cNvPr id="0" name=""/>
        <dsp:cNvSpPr/>
      </dsp:nvSpPr>
      <dsp:spPr>
        <a:xfrm>
          <a:off x="0" y="259692"/>
          <a:ext cx="1371600" cy="498913"/>
        </a:xfrm>
        <a:prstGeom prst="roundRect">
          <a:avLst/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model.h</a:t>
          </a:r>
          <a:r>
            <a:rPr lang="en-US" sz="1200" kern="1200" dirty="0" smtClean="0"/>
            <a:t>  </a:t>
          </a:r>
          <a:r>
            <a:rPr lang="en-US" sz="1200" kern="1200" dirty="0" err="1" smtClean="0"/>
            <a:t>model.c</a:t>
          </a:r>
          <a:r>
            <a:rPr lang="en-US" sz="1200" kern="1200" dirty="0" smtClean="0"/>
            <a:t> </a:t>
          </a:r>
        </a:p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C-Code source Files</a:t>
          </a:r>
          <a:endParaRPr lang="en-US" sz="1200" kern="1200" dirty="0"/>
        </a:p>
      </dsp:txBody>
      <dsp:txXfrm>
        <a:off x="0" y="259692"/>
        <a:ext cx="1371600" cy="498913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2360C90-8067-4BE1-8930-F6EF4EA4DF0C}">
      <dsp:nvSpPr>
        <dsp:cNvPr id="0" name=""/>
        <dsp:cNvSpPr/>
      </dsp:nvSpPr>
      <dsp:spPr>
        <a:xfrm>
          <a:off x="3388829" y="577349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RoadRunner</a:t>
          </a:r>
          <a:endParaRPr lang="en-U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(C++)</a:t>
          </a:r>
          <a:endParaRPr lang="en-US" sz="800" kern="1200" dirty="0"/>
        </a:p>
      </dsp:txBody>
      <dsp:txXfrm>
        <a:off x="3388829" y="577349"/>
        <a:ext cx="694748" cy="463165"/>
      </dsp:txXfrm>
    </dsp:sp>
    <dsp:sp modelId="{48DB2C70-6B1A-466A-9701-B958B4F14DEB}">
      <dsp:nvSpPr>
        <dsp:cNvPr id="0" name=""/>
        <dsp:cNvSpPr/>
      </dsp:nvSpPr>
      <dsp:spPr>
        <a:xfrm>
          <a:off x="352515" y="1040515"/>
          <a:ext cx="3383688" cy="1146885"/>
        </a:xfrm>
        <a:custGeom>
          <a:avLst/>
          <a:gdLst/>
          <a:ahLst/>
          <a:cxnLst/>
          <a:rect l="0" t="0" r="0" b="0"/>
          <a:pathLst>
            <a:path>
              <a:moveTo>
                <a:pt x="3383688" y="0"/>
              </a:moveTo>
              <a:lnTo>
                <a:pt x="3383688" y="573442"/>
              </a:lnTo>
              <a:lnTo>
                <a:pt x="0" y="573442"/>
              </a:lnTo>
              <a:lnTo>
                <a:pt x="0" y="11468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62910-608B-40EE-B962-2276479BB01D}">
      <dsp:nvSpPr>
        <dsp:cNvPr id="0" name=""/>
        <dsp:cNvSpPr/>
      </dsp:nvSpPr>
      <dsp:spPr>
        <a:xfrm>
          <a:off x="5141" y="2187401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NOMSupport</a:t>
          </a:r>
          <a:endParaRPr lang="en-U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(C++)</a:t>
          </a:r>
        </a:p>
      </dsp:txBody>
      <dsp:txXfrm>
        <a:off x="5141" y="2187401"/>
        <a:ext cx="694748" cy="463165"/>
      </dsp:txXfrm>
    </dsp:sp>
    <dsp:sp modelId="{6E68624F-5284-4EB3-830C-985697674C65}">
      <dsp:nvSpPr>
        <dsp:cNvPr id="0" name=""/>
        <dsp:cNvSpPr/>
      </dsp:nvSpPr>
      <dsp:spPr>
        <a:xfrm>
          <a:off x="306795" y="2650566"/>
          <a:ext cx="91440" cy="185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2CF18A-68FB-47C8-89F5-1389D41F3BCA}">
      <dsp:nvSpPr>
        <dsp:cNvPr id="0" name=""/>
        <dsp:cNvSpPr/>
      </dsp:nvSpPr>
      <dsp:spPr>
        <a:xfrm>
          <a:off x="5141" y="2835833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(</a:t>
          </a:r>
          <a:r>
            <a:rPr lang="en-US" sz="800" kern="1200" dirty="0" err="1" smtClean="0"/>
            <a:t>libSBML</a:t>
          </a:r>
          <a:r>
            <a:rPr lang="en-US" sz="800" kern="1200" dirty="0" smtClean="0"/>
            <a:t>)</a:t>
          </a:r>
        </a:p>
      </dsp:txBody>
      <dsp:txXfrm>
        <a:off x="5141" y="2835833"/>
        <a:ext cx="694748" cy="463165"/>
      </dsp:txXfrm>
    </dsp:sp>
    <dsp:sp modelId="{FD1E59BD-F0DD-4903-8821-04F7CE1AA02E}">
      <dsp:nvSpPr>
        <dsp:cNvPr id="0" name=""/>
        <dsp:cNvSpPr/>
      </dsp:nvSpPr>
      <dsp:spPr>
        <a:xfrm>
          <a:off x="2158861" y="1040515"/>
          <a:ext cx="1577342" cy="1146885"/>
        </a:xfrm>
        <a:custGeom>
          <a:avLst/>
          <a:gdLst/>
          <a:ahLst/>
          <a:cxnLst/>
          <a:rect l="0" t="0" r="0" b="0"/>
          <a:pathLst>
            <a:path>
              <a:moveTo>
                <a:pt x="1577342" y="0"/>
              </a:moveTo>
              <a:lnTo>
                <a:pt x="1577342" y="573442"/>
              </a:lnTo>
              <a:lnTo>
                <a:pt x="0" y="573442"/>
              </a:lnTo>
              <a:lnTo>
                <a:pt x="0" y="11468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CACAC4-553A-4B5D-BA68-6C271597FD4F}">
      <dsp:nvSpPr>
        <dsp:cNvPr id="0" name=""/>
        <dsp:cNvSpPr/>
      </dsp:nvSpPr>
      <dsp:spPr>
        <a:xfrm>
          <a:off x="1811487" y="2187401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Sundials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(C)</a:t>
          </a:r>
          <a:endParaRPr lang="en-US" sz="800" kern="1200" dirty="0"/>
        </a:p>
      </dsp:txBody>
      <dsp:txXfrm>
        <a:off x="1811487" y="2187401"/>
        <a:ext cx="694748" cy="463165"/>
      </dsp:txXfrm>
    </dsp:sp>
    <dsp:sp modelId="{22EFEE33-31BF-48F2-968B-C1640BA411E7}">
      <dsp:nvSpPr>
        <dsp:cNvPr id="0" name=""/>
        <dsp:cNvSpPr/>
      </dsp:nvSpPr>
      <dsp:spPr>
        <a:xfrm>
          <a:off x="1255688" y="2650566"/>
          <a:ext cx="903172" cy="185266"/>
        </a:xfrm>
        <a:custGeom>
          <a:avLst/>
          <a:gdLst/>
          <a:ahLst/>
          <a:cxnLst/>
          <a:rect l="0" t="0" r="0" b="0"/>
          <a:pathLst>
            <a:path>
              <a:moveTo>
                <a:pt x="903172" y="0"/>
              </a:moveTo>
              <a:lnTo>
                <a:pt x="903172" y="92633"/>
              </a:lnTo>
              <a:lnTo>
                <a:pt x="0" y="92633"/>
              </a:lnTo>
              <a:lnTo>
                <a:pt x="0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7188AA-C932-4496-B890-4C732BCC9C44}">
      <dsp:nvSpPr>
        <dsp:cNvPr id="0" name=""/>
        <dsp:cNvSpPr/>
      </dsp:nvSpPr>
      <dsp:spPr>
        <a:xfrm>
          <a:off x="908314" y="2835833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cvode</a:t>
          </a:r>
          <a:endParaRPr lang="en-US" sz="800" kern="1200" dirty="0"/>
        </a:p>
      </dsp:txBody>
      <dsp:txXfrm>
        <a:off x="908314" y="2835833"/>
        <a:ext cx="694748" cy="463165"/>
      </dsp:txXfrm>
    </dsp:sp>
    <dsp:sp modelId="{1A02EEBC-3DF1-4C44-8724-E3419B87EE80}">
      <dsp:nvSpPr>
        <dsp:cNvPr id="0" name=""/>
        <dsp:cNvSpPr/>
      </dsp:nvSpPr>
      <dsp:spPr>
        <a:xfrm>
          <a:off x="2113141" y="2650566"/>
          <a:ext cx="91440" cy="185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99738B-098F-4465-96CC-27E9B17A5A10}">
      <dsp:nvSpPr>
        <dsp:cNvPr id="0" name=""/>
        <dsp:cNvSpPr/>
      </dsp:nvSpPr>
      <dsp:spPr>
        <a:xfrm>
          <a:off x="1811487" y="2835833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kinsol</a:t>
          </a:r>
          <a:endParaRPr lang="en-US" sz="800" kern="1200" dirty="0"/>
        </a:p>
      </dsp:txBody>
      <dsp:txXfrm>
        <a:off x="1811487" y="2835833"/>
        <a:ext cx="694748" cy="463165"/>
      </dsp:txXfrm>
    </dsp:sp>
    <dsp:sp modelId="{8D75BC55-6D80-4AFC-B8A9-2582479A76A1}">
      <dsp:nvSpPr>
        <dsp:cNvPr id="0" name=""/>
        <dsp:cNvSpPr/>
      </dsp:nvSpPr>
      <dsp:spPr>
        <a:xfrm>
          <a:off x="2158861" y="2650566"/>
          <a:ext cx="903172" cy="185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33"/>
              </a:lnTo>
              <a:lnTo>
                <a:pt x="903172" y="92633"/>
              </a:lnTo>
              <a:lnTo>
                <a:pt x="903172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1AA79-528C-4909-AAC6-F928330C2D5E}">
      <dsp:nvSpPr>
        <dsp:cNvPr id="0" name=""/>
        <dsp:cNvSpPr/>
      </dsp:nvSpPr>
      <dsp:spPr>
        <a:xfrm>
          <a:off x="2714659" y="2835833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nvector</a:t>
          </a:r>
          <a:endParaRPr lang="en-US" sz="800" kern="1200" dirty="0"/>
        </a:p>
      </dsp:txBody>
      <dsp:txXfrm>
        <a:off x="2714659" y="2835833"/>
        <a:ext cx="694748" cy="463165"/>
      </dsp:txXfrm>
    </dsp:sp>
    <dsp:sp modelId="{7EC6B981-9253-4CD1-A661-A7249822F36D}">
      <dsp:nvSpPr>
        <dsp:cNvPr id="0" name=""/>
        <dsp:cNvSpPr/>
      </dsp:nvSpPr>
      <dsp:spPr>
        <a:xfrm>
          <a:off x="3736203" y="1040515"/>
          <a:ext cx="1132175" cy="1146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3442"/>
              </a:lnTo>
              <a:lnTo>
                <a:pt x="1132175" y="573442"/>
              </a:lnTo>
              <a:lnTo>
                <a:pt x="1132175" y="11468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493E6E-04EB-4B32-94D6-95F7600C8EAA}">
      <dsp:nvSpPr>
        <dsp:cNvPr id="0" name=""/>
        <dsp:cNvSpPr/>
      </dsp:nvSpPr>
      <dsp:spPr>
        <a:xfrm>
          <a:off x="4521005" y="2187401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libSBML</a:t>
          </a:r>
          <a:endParaRPr lang="en-U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(C++)</a:t>
          </a:r>
          <a:endParaRPr lang="en-US" sz="800" kern="1200" dirty="0"/>
        </a:p>
      </dsp:txBody>
      <dsp:txXfrm>
        <a:off x="4521005" y="2187401"/>
        <a:ext cx="694748" cy="463165"/>
      </dsp:txXfrm>
    </dsp:sp>
    <dsp:sp modelId="{F541A084-BDA7-499E-A24D-7BA6F2A500C1}">
      <dsp:nvSpPr>
        <dsp:cNvPr id="0" name=""/>
        <dsp:cNvSpPr/>
      </dsp:nvSpPr>
      <dsp:spPr>
        <a:xfrm>
          <a:off x="4416793" y="2650566"/>
          <a:ext cx="451586" cy="185266"/>
        </a:xfrm>
        <a:custGeom>
          <a:avLst/>
          <a:gdLst/>
          <a:ahLst/>
          <a:cxnLst/>
          <a:rect l="0" t="0" r="0" b="0"/>
          <a:pathLst>
            <a:path>
              <a:moveTo>
                <a:pt x="451586" y="0"/>
              </a:moveTo>
              <a:lnTo>
                <a:pt x="451586" y="92633"/>
              </a:lnTo>
              <a:lnTo>
                <a:pt x="0" y="92633"/>
              </a:lnTo>
              <a:lnTo>
                <a:pt x="0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95EFE-6F06-484B-9B12-FC531258C6C8}">
      <dsp:nvSpPr>
        <dsp:cNvPr id="0" name=""/>
        <dsp:cNvSpPr/>
      </dsp:nvSpPr>
      <dsp:spPr>
        <a:xfrm>
          <a:off x="4069419" y="2835833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libXML2</a:t>
          </a:r>
          <a:endParaRPr lang="en-US" sz="800" kern="1200" dirty="0"/>
        </a:p>
      </dsp:txBody>
      <dsp:txXfrm>
        <a:off x="4069419" y="2835833"/>
        <a:ext cx="694748" cy="463165"/>
      </dsp:txXfrm>
    </dsp:sp>
    <dsp:sp modelId="{F02D2EAB-E6C1-4F12-A95F-CFF6548FBBC9}">
      <dsp:nvSpPr>
        <dsp:cNvPr id="0" name=""/>
        <dsp:cNvSpPr/>
      </dsp:nvSpPr>
      <dsp:spPr>
        <a:xfrm>
          <a:off x="3965206" y="3298998"/>
          <a:ext cx="451586" cy="185266"/>
        </a:xfrm>
        <a:custGeom>
          <a:avLst/>
          <a:gdLst/>
          <a:ahLst/>
          <a:cxnLst/>
          <a:rect l="0" t="0" r="0" b="0"/>
          <a:pathLst>
            <a:path>
              <a:moveTo>
                <a:pt x="451586" y="0"/>
              </a:moveTo>
              <a:lnTo>
                <a:pt x="451586" y="92633"/>
              </a:lnTo>
              <a:lnTo>
                <a:pt x="0" y="92633"/>
              </a:lnTo>
              <a:lnTo>
                <a:pt x="0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A597A-EE50-404D-82C1-EF316AF82E71}">
      <dsp:nvSpPr>
        <dsp:cNvPr id="0" name=""/>
        <dsp:cNvSpPr/>
      </dsp:nvSpPr>
      <dsp:spPr>
        <a:xfrm>
          <a:off x="3617832" y="3484264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Iconv</a:t>
          </a:r>
          <a:endParaRPr lang="en-US" sz="800" kern="1200" dirty="0"/>
        </a:p>
      </dsp:txBody>
      <dsp:txXfrm>
        <a:off x="3617832" y="3484264"/>
        <a:ext cx="694748" cy="463165"/>
      </dsp:txXfrm>
    </dsp:sp>
    <dsp:sp modelId="{C35E72D2-B49D-4340-B68F-04FB70E7B989}">
      <dsp:nvSpPr>
        <dsp:cNvPr id="0" name=""/>
        <dsp:cNvSpPr/>
      </dsp:nvSpPr>
      <dsp:spPr>
        <a:xfrm>
          <a:off x="4416793" y="3298998"/>
          <a:ext cx="451586" cy="185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33"/>
              </a:lnTo>
              <a:lnTo>
                <a:pt x="451586" y="92633"/>
              </a:lnTo>
              <a:lnTo>
                <a:pt x="451586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FFD58-ECBA-4655-BF72-F3CC32789C3A}">
      <dsp:nvSpPr>
        <dsp:cNvPr id="0" name=""/>
        <dsp:cNvSpPr/>
      </dsp:nvSpPr>
      <dsp:spPr>
        <a:xfrm>
          <a:off x="4521005" y="3484264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Zlib</a:t>
          </a:r>
          <a:endParaRPr lang="en-US" sz="800" kern="1200" dirty="0"/>
        </a:p>
      </dsp:txBody>
      <dsp:txXfrm>
        <a:off x="4521005" y="3484264"/>
        <a:ext cx="694748" cy="463165"/>
      </dsp:txXfrm>
    </dsp:sp>
    <dsp:sp modelId="{BC14D6DF-0A3B-465A-AEA3-EAB3287899C8}">
      <dsp:nvSpPr>
        <dsp:cNvPr id="0" name=""/>
        <dsp:cNvSpPr/>
      </dsp:nvSpPr>
      <dsp:spPr>
        <a:xfrm>
          <a:off x="4868379" y="2650566"/>
          <a:ext cx="451586" cy="185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33"/>
              </a:lnTo>
              <a:lnTo>
                <a:pt x="451586" y="92633"/>
              </a:lnTo>
              <a:lnTo>
                <a:pt x="451586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3A2B34-6FB4-4B80-973B-43878A1D6D30}">
      <dsp:nvSpPr>
        <dsp:cNvPr id="0" name=""/>
        <dsp:cNvSpPr/>
      </dsp:nvSpPr>
      <dsp:spPr>
        <a:xfrm>
          <a:off x="4972591" y="2835833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… + others</a:t>
          </a:r>
          <a:endParaRPr lang="en-US" sz="800" kern="1200" dirty="0"/>
        </a:p>
      </dsp:txBody>
      <dsp:txXfrm>
        <a:off x="4972591" y="2835833"/>
        <a:ext cx="694748" cy="463165"/>
      </dsp:txXfrm>
    </dsp:sp>
    <dsp:sp modelId="{AB8DA338-1AE4-480E-B0EC-BAFC9AB76AE8}">
      <dsp:nvSpPr>
        <dsp:cNvPr id="0" name=""/>
        <dsp:cNvSpPr/>
      </dsp:nvSpPr>
      <dsp:spPr>
        <a:xfrm>
          <a:off x="3736203" y="1040515"/>
          <a:ext cx="3390107" cy="1146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3442"/>
              </a:lnTo>
              <a:lnTo>
                <a:pt x="3390107" y="573442"/>
              </a:lnTo>
              <a:lnTo>
                <a:pt x="3390107" y="11468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4424B-E010-439C-B876-F8AA49F9F395}">
      <dsp:nvSpPr>
        <dsp:cNvPr id="0" name=""/>
        <dsp:cNvSpPr/>
      </dsp:nvSpPr>
      <dsp:spPr>
        <a:xfrm>
          <a:off x="6778937" y="2187401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libStruct</a:t>
          </a:r>
          <a:endParaRPr lang="en-U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(C++)</a:t>
          </a:r>
        </a:p>
      </dsp:txBody>
      <dsp:txXfrm>
        <a:off x="6778937" y="2187401"/>
        <a:ext cx="694748" cy="463165"/>
      </dsp:txXfrm>
    </dsp:sp>
    <dsp:sp modelId="{6EB9CB91-906A-4CD8-A16D-44F9415523D8}">
      <dsp:nvSpPr>
        <dsp:cNvPr id="0" name=""/>
        <dsp:cNvSpPr/>
      </dsp:nvSpPr>
      <dsp:spPr>
        <a:xfrm>
          <a:off x="7080591" y="2650566"/>
          <a:ext cx="91440" cy="185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009F8E-8E49-4D02-A975-FD13CED950BD}">
      <dsp:nvSpPr>
        <dsp:cNvPr id="0" name=""/>
        <dsp:cNvSpPr/>
      </dsp:nvSpPr>
      <dsp:spPr>
        <a:xfrm>
          <a:off x="6778937" y="2835833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clapack</a:t>
          </a:r>
          <a:endParaRPr lang="en-U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(C)</a:t>
          </a:r>
          <a:endParaRPr lang="en-US" sz="800" kern="1200" dirty="0"/>
        </a:p>
      </dsp:txBody>
      <dsp:txXfrm>
        <a:off x="6778937" y="2835833"/>
        <a:ext cx="694748" cy="463165"/>
      </dsp:txXfrm>
    </dsp:sp>
    <dsp:sp modelId="{BA206CD3-7416-4A2A-B353-23B26F3A6FEB}">
      <dsp:nvSpPr>
        <dsp:cNvPr id="0" name=""/>
        <dsp:cNvSpPr/>
      </dsp:nvSpPr>
      <dsp:spPr>
        <a:xfrm>
          <a:off x="6223138" y="3298998"/>
          <a:ext cx="903172" cy="185266"/>
        </a:xfrm>
        <a:custGeom>
          <a:avLst/>
          <a:gdLst/>
          <a:ahLst/>
          <a:cxnLst/>
          <a:rect l="0" t="0" r="0" b="0"/>
          <a:pathLst>
            <a:path>
              <a:moveTo>
                <a:pt x="903172" y="0"/>
              </a:moveTo>
              <a:lnTo>
                <a:pt x="903172" y="92633"/>
              </a:lnTo>
              <a:lnTo>
                <a:pt x="0" y="92633"/>
              </a:lnTo>
              <a:lnTo>
                <a:pt x="0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C5087C-BC70-4970-9600-734223B3444E}">
      <dsp:nvSpPr>
        <dsp:cNvPr id="0" name=""/>
        <dsp:cNvSpPr/>
      </dsp:nvSpPr>
      <dsp:spPr>
        <a:xfrm>
          <a:off x="5875764" y="3484264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blas</a:t>
          </a:r>
          <a:endParaRPr lang="en-US" sz="800" kern="1200" dirty="0"/>
        </a:p>
      </dsp:txBody>
      <dsp:txXfrm>
        <a:off x="5875764" y="3484264"/>
        <a:ext cx="694748" cy="463165"/>
      </dsp:txXfrm>
    </dsp:sp>
    <dsp:sp modelId="{D2186E00-5186-46BC-952C-52F648F1BA4C}">
      <dsp:nvSpPr>
        <dsp:cNvPr id="0" name=""/>
        <dsp:cNvSpPr/>
      </dsp:nvSpPr>
      <dsp:spPr>
        <a:xfrm>
          <a:off x="7080591" y="3298998"/>
          <a:ext cx="91440" cy="185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84C9E-5060-4F84-905A-5F1681DC00A1}">
      <dsp:nvSpPr>
        <dsp:cNvPr id="0" name=""/>
        <dsp:cNvSpPr/>
      </dsp:nvSpPr>
      <dsp:spPr>
        <a:xfrm>
          <a:off x="6778937" y="3484264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f2c</a:t>
          </a:r>
          <a:endParaRPr lang="en-US" sz="800" kern="1200" dirty="0"/>
        </a:p>
      </dsp:txBody>
      <dsp:txXfrm>
        <a:off x="6778937" y="3484264"/>
        <a:ext cx="694748" cy="463165"/>
      </dsp:txXfrm>
    </dsp:sp>
    <dsp:sp modelId="{54790D52-DA9E-4AE7-A40D-C6031541C6C6}">
      <dsp:nvSpPr>
        <dsp:cNvPr id="0" name=""/>
        <dsp:cNvSpPr/>
      </dsp:nvSpPr>
      <dsp:spPr>
        <a:xfrm>
          <a:off x="7126311" y="3298998"/>
          <a:ext cx="903172" cy="185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33"/>
              </a:lnTo>
              <a:lnTo>
                <a:pt x="903172" y="92633"/>
              </a:lnTo>
              <a:lnTo>
                <a:pt x="903172" y="185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491AE-9611-45CC-AC38-645CA332C362}">
      <dsp:nvSpPr>
        <dsp:cNvPr id="0" name=""/>
        <dsp:cNvSpPr/>
      </dsp:nvSpPr>
      <dsp:spPr>
        <a:xfrm>
          <a:off x="7682110" y="3484264"/>
          <a:ext cx="694748" cy="463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lapack</a:t>
          </a:r>
          <a:endParaRPr lang="en-US" sz="800" kern="1200" dirty="0"/>
        </a:p>
      </dsp:txBody>
      <dsp:txXfrm>
        <a:off x="7682110" y="3484264"/>
        <a:ext cx="694748" cy="463165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D459CE0-6162-429C-B06A-FFD47C6D4597}">
      <dsp:nvSpPr>
        <dsp:cNvPr id="0" name=""/>
        <dsp:cNvSpPr/>
      </dsp:nvSpPr>
      <dsp:spPr>
        <a:xfrm>
          <a:off x="0" y="0"/>
          <a:ext cx="915295" cy="4576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/trunk</a:t>
          </a:r>
          <a:endParaRPr lang="en-US" sz="1000" kern="1200" dirty="0"/>
        </a:p>
      </dsp:txBody>
      <dsp:txXfrm>
        <a:off x="0" y="0"/>
        <a:ext cx="915295" cy="457647"/>
      </dsp:txXfrm>
    </dsp:sp>
    <dsp:sp modelId="{CEB74504-39BE-4570-95F0-25484362EF04}">
      <dsp:nvSpPr>
        <dsp:cNvPr id="0" name=""/>
        <dsp:cNvSpPr/>
      </dsp:nvSpPr>
      <dsp:spPr>
        <a:xfrm rot="2749691">
          <a:off x="242430" y="1807400"/>
          <a:ext cx="4438610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4438610" y="1322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2749691">
        <a:off x="2350769" y="1709662"/>
        <a:ext cx="221930" cy="221930"/>
      </dsp:txXfrm>
    </dsp:sp>
    <dsp:sp modelId="{4A8574A8-688C-4730-83CC-1D0F1451C4A1}">
      <dsp:nvSpPr>
        <dsp:cNvPr id="0" name=""/>
        <dsp:cNvSpPr/>
      </dsp:nvSpPr>
      <dsp:spPr>
        <a:xfrm>
          <a:off x="4008174" y="3146360"/>
          <a:ext cx="848660" cy="5321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/Apps</a:t>
          </a:r>
          <a:endParaRPr lang="en-US" sz="1000" kern="1200" dirty="0"/>
        </a:p>
      </dsp:txBody>
      <dsp:txXfrm>
        <a:off x="4008174" y="3146360"/>
        <a:ext cx="848660" cy="532143"/>
      </dsp:txXfrm>
    </dsp:sp>
    <dsp:sp modelId="{5E01EFB3-B07D-4269-845F-D56465CCA431}">
      <dsp:nvSpPr>
        <dsp:cNvPr id="0" name=""/>
        <dsp:cNvSpPr/>
      </dsp:nvSpPr>
      <dsp:spPr>
        <a:xfrm rot="4535411">
          <a:off x="4675010" y="3633652"/>
          <a:ext cx="484126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484126" y="1322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535411">
        <a:off x="4904970" y="3634777"/>
        <a:ext cx="24206" cy="24206"/>
      </dsp:txXfrm>
    </dsp:sp>
    <dsp:sp modelId="{3F22EDE9-D4D6-4BF5-9B9C-3F1FBAE68ECB}">
      <dsp:nvSpPr>
        <dsp:cNvPr id="0" name=""/>
        <dsp:cNvSpPr/>
      </dsp:nvSpPr>
      <dsp:spPr>
        <a:xfrm>
          <a:off x="4977312" y="3711684"/>
          <a:ext cx="577638" cy="3392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</a:t>
          </a:r>
          <a:r>
            <a:rPr lang="en-US" sz="1000" kern="1200" dirty="0" err="1" smtClean="0"/>
            <a:t>rr</a:t>
          </a:r>
          <a:endParaRPr lang="en-US" sz="1000" kern="1200" dirty="0"/>
        </a:p>
      </dsp:txBody>
      <dsp:txXfrm>
        <a:off x="4977312" y="3711684"/>
        <a:ext cx="577638" cy="339287"/>
      </dsp:txXfrm>
    </dsp:sp>
    <dsp:sp modelId="{7E10655B-A42C-47C4-8854-6532CDFC8170}">
      <dsp:nvSpPr>
        <dsp:cNvPr id="0" name=""/>
        <dsp:cNvSpPr/>
      </dsp:nvSpPr>
      <dsp:spPr>
        <a:xfrm rot="432204">
          <a:off x="902993" y="411050"/>
          <a:ext cx="3117483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3117483" y="1322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432204">
        <a:off x="2383798" y="346340"/>
        <a:ext cx="155874" cy="155874"/>
      </dsp:txXfrm>
    </dsp:sp>
    <dsp:sp modelId="{9714A3DF-47B8-4BC8-8854-DE491F2927FF}">
      <dsp:nvSpPr>
        <dsp:cNvPr id="0" name=""/>
        <dsp:cNvSpPr/>
      </dsp:nvSpPr>
      <dsp:spPr>
        <a:xfrm>
          <a:off x="4008174" y="238955"/>
          <a:ext cx="1523107" cy="7615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</a:t>
          </a:r>
          <a:r>
            <a:rPr lang="en-US" sz="1000" kern="1200" dirty="0" err="1" smtClean="0"/>
            <a:t>src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RoadRunner</a:t>
          </a:r>
          <a:r>
            <a:rPr lang="en-US" sz="1000" kern="1200" dirty="0" smtClean="0"/>
            <a:t> C++ Header and Source files</a:t>
          </a:r>
          <a:endParaRPr lang="en-US" sz="1000" kern="1200" dirty="0"/>
        </a:p>
      </dsp:txBody>
      <dsp:txXfrm>
        <a:off x="4008174" y="238955"/>
        <a:ext cx="1523107" cy="761553"/>
      </dsp:txXfrm>
    </dsp:sp>
    <dsp:sp modelId="{1150736D-A061-498C-99AE-83B05F7B8547}">
      <dsp:nvSpPr>
        <dsp:cNvPr id="0" name=""/>
        <dsp:cNvSpPr/>
      </dsp:nvSpPr>
      <dsp:spPr>
        <a:xfrm rot="28421">
          <a:off x="5531271" y="608907"/>
          <a:ext cx="581252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581252" y="1322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8421">
        <a:off x="5807366" y="607603"/>
        <a:ext cx="29062" cy="29062"/>
      </dsp:txXfrm>
    </dsp:sp>
    <dsp:sp modelId="{5CFF7FF0-623D-4477-BE92-8D9083178553}">
      <dsp:nvSpPr>
        <dsp:cNvPr id="0" name=""/>
        <dsp:cNvSpPr/>
      </dsp:nvSpPr>
      <dsp:spPr>
        <a:xfrm>
          <a:off x="6112514" y="328795"/>
          <a:ext cx="849848" cy="5914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</a:t>
          </a:r>
          <a:r>
            <a:rPr lang="en-US" sz="1000" kern="1200" dirty="0" err="1" smtClean="0"/>
            <a:t>libStruct</a:t>
          </a:r>
          <a:endParaRPr lang="en-US" sz="1000" kern="1200" dirty="0"/>
        </a:p>
      </dsp:txBody>
      <dsp:txXfrm>
        <a:off x="6112514" y="328795"/>
        <a:ext cx="849848" cy="591483"/>
      </dsp:txXfrm>
    </dsp:sp>
    <dsp:sp modelId="{F0E30E18-CB16-4326-BD28-0AE9002EA79C}">
      <dsp:nvSpPr>
        <dsp:cNvPr id="0" name=""/>
        <dsp:cNvSpPr/>
      </dsp:nvSpPr>
      <dsp:spPr>
        <a:xfrm rot="1346444">
          <a:off x="789036" y="852067"/>
          <a:ext cx="3334690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3334690" y="1322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346444">
        <a:off x="2373014" y="781928"/>
        <a:ext cx="166734" cy="166734"/>
      </dsp:txXfrm>
    </dsp:sp>
    <dsp:sp modelId="{B2379A68-A7A9-421F-9D65-D790421B665E}">
      <dsp:nvSpPr>
        <dsp:cNvPr id="0" name=""/>
        <dsp:cNvSpPr/>
      </dsp:nvSpPr>
      <dsp:spPr>
        <a:xfrm>
          <a:off x="3997466" y="1120990"/>
          <a:ext cx="1523107" cy="7615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</a:t>
          </a:r>
          <a:r>
            <a:rPr lang="en-US" sz="1000" kern="1200" dirty="0" err="1" smtClean="0"/>
            <a:t>ThirdParty</a:t>
          </a:r>
          <a:endParaRPr lang="en-US" sz="1000" kern="1200" dirty="0"/>
        </a:p>
      </dsp:txBody>
      <dsp:txXfrm>
        <a:off x="3997466" y="1120990"/>
        <a:ext cx="1523107" cy="761553"/>
      </dsp:txXfrm>
    </dsp:sp>
    <dsp:sp modelId="{D46B8337-0083-48B9-8361-84CCE456A021}">
      <dsp:nvSpPr>
        <dsp:cNvPr id="0" name=""/>
        <dsp:cNvSpPr/>
      </dsp:nvSpPr>
      <dsp:spPr>
        <a:xfrm rot="263585">
          <a:off x="5518862" y="1533166"/>
          <a:ext cx="1165218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1165218" y="1322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63585">
        <a:off x="6072341" y="1517263"/>
        <a:ext cx="58260" cy="58260"/>
      </dsp:txXfrm>
    </dsp:sp>
    <dsp:sp modelId="{236F1409-02C6-4A82-8492-186A99199A9F}">
      <dsp:nvSpPr>
        <dsp:cNvPr id="0" name=""/>
        <dsp:cNvSpPr/>
      </dsp:nvSpPr>
      <dsp:spPr>
        <a:xfrm>
          <a:off x="6682369" y="1363084"/>
          <a:ext cx="989120" cy="4558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</a:t>
          </a:r>
          <a:r>
            <a:rPr lang="en-US" sz="1000" kern="1200" dirty="0" err="1" smtClean="0"/>
            <a:t>libSBML</a:t>
          </a:r>
          <a:endParaRPr lang="en-US" sz="1000" kern="1200" dirty="0"/>
        </a:p>
      </dsp:txBody>
      <dsp:txXfrm>
        <a:off x="6682369" y="1363084"/>
        <a:ext cx="989120" cy="455873"/>
      </dsp:txXfrm>
    </dsp:sp>
    <dsp:sp modelId="{23023063-3D8D-4D0F-AEA7-70ED51FEFD84}">
      <dsp:nvSpPr>
        <dsp:cNvPr id="0" name=""/>
        <dsp:cNvSpPr/>
      </dsp:nvSpPr>
      <dsp:spPr>
        <a:xfrm rot="1774588">
          <a:off x="5433541" y="1818219"/>
          <a:ext cx="1335861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1335861" y="1322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774588">
        <a:off x="6068075" y="1798050"/>
        <a:ext cx="66793" cy="66793"/>
      </dsp:txXfrm>
    </dsp:sp>
    <dsp:sp modelId="{26F97FD2-BC05-4C61-9AA1-F64446F4D5A5}">
      <dsp:nvSpPr>
        <dsp:cNvPr id="0" name=""/>
        <dsp:cNvSpPr/>
      </dsp:nvSpPr>
      <dsp:spPr>
        <a:xfrm>
          <a:off x="6682369" y="1933190"/>
          <a:ext cx="989120" cy="4558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/sundials</a:t>
          </a:r>
          <a:endParaRPr lang="en-US" sz="1000" kern="1200" dirty="0"/>
        </a:p>
      </dsp:txBody>
      <dsp:txXfrm>
        <a:off x="6682369" y="1933190"/>
        <a:ext cx="989120" cy="455873"/>
      </dsp:txXfrm>
    </dsp:sp>
    <dsp:sp modelId="{CCFDF677-4C6D-4077-BFFF-EDCBDD0351B4}">
      <dsp:nvSpPr>
        <dsp:cNvPr id="0" name=""/>
        <dsp:cNvSpPr/>
      </dsp:nvSpPr>
      <dsp:spPr>
        <a:xfrm rot="2797261">
          <a:off x="5255694" y="2103273"/>
          <a:ext cx="1691555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1691555" y="1322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2797261">
        <a:off x="6059182" y="2074211"/>
        <a:ext cx="84577" cy="84577"/>
      </dsp:txXfrm>
    </dsp:sp>
    <dsp:sp modelId="{6CE6F125-D92B-4600-B317-3E7F7C149EFB}">
      <dsp:nvSpPr>
        <dsp:cNvPr id="0" name=""/>
        <dsp:cNvSpPr/>
      </dsp:nvSpPr>
      <dsp:spPr>
        <a:xfrm>
          <a:off x="6682369" y="2503297"/>
          <a:ext cx="989120" cy="4558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</a:t>
          </a:r>
          <a:r>
            <a:rPr lang="en-US" sz="1000" kern="1200" dirty="0" err="1" smtClean="0"/>
            <a:t>clapack</a:t>
          </a:r>
          <a:endParaRPr lang="en-US" sz="1000" kern="1200" dirty="0"/>
        </a:p>
      </dsp:txBody>
      <dsp:txXfrm>
        <a:off x="6682369" y="2503297"/>
        <a:ext cx="989120" cy="455873"/>
      </dsp:txXfrm>
    </dsp:sp>
    <dsp:sp modelId="{2FBA0196-8A84-4D91-9A19-44983C0C3DC7}">
      <dsp:nvSpPr>
        <dsp:cNvPr id="0" name=""/>
        <dsp:cNvSpPr/>
      </dsp:nvSpPr>
      <dsp:spPr>
        <a:xfrm rot="2077963">
          <a:off x="585429" y="1273612"/>
          <a:ext cx="3723352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3723352" y="1322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2077963">
        <a:off x="2354021" y="1193756"/>
        <a:ext cx="186167" cy="186167"/>
      </dsp:txXfrm>
    </dsp:sp>
    <dsp:sp modelId="{DD5ED1F7-529C-44EA-93FC-9FD782BBEDDE}">
      <dsp:nvSpPr>
        <dsp:cNvPr id="0" name=""/>
        <dsp:cNvSpPr/>
      </dsp:nvSpPr>
      <dsp:spPr>
        <a:xfrm>
          <a:off x="3978915" y="1964079"/>
          <a:ext cx="1523107" cy="7615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/Wrappers</a:t>
          </a:r>
          <a:endParaRPr lang="en-US" sz="1000" kern="1200" dirty="0"/>
        </a:p>
      </dsp:txBody>
      <dsp:txXfrm>
        <a:off x="3978915" y="1964079"/>
        <a:ext cx="1523107" cy="761553"/>
      </dsp:txXfrm>
    </dsp:sp>
    <dsp:sp modelId="{217DF4AE-DEC3-4D65-BCEF-60FBDD91F78D}">
      <dsp:nvSpPr>
        <dsp:cNvPr id="0" name=""/>
        <dsp:cNvSpPr/>
      </dsp:nvSpPr>
      <dsp:spPr>
        <a:xfrm rot="4129732">
          <a:off x="5252389" y="2696011"/>
          <a:ext cx="781512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781512" y="1322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129732">
        <a:off x="5623608" y="2689700"/>
        <a:ext cx="39075" cy="39075"/>
      </dsp:txXfrm>
    </dsp:sp>
    <dsp:sp modelId="{F14A0186-DA18-4EA5-A5E5-C3FCCB494E8A}">
      <dsp:nvSpPr>
        <dsp:cNvPr id="0" name=""/>
        <dsp:cNvSpPr/>
      </dsp:nvSpPr>
      <dsp:spPr>
        <a:xfrm>
          <a:off x="5784269" y="2866756"/>
          <a:ext cx="627581" cy="4137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/C</a:t>
          </a:r>
          <a:endParaRPr lang="en-US" sz="1000" kern="1200" dirty="0"/>
        </a:p>
      </dsp:txBody>
      <dsp:txXfrm>
        <a:off x="5784269" y="2866756"/>
        <a:ext cx="627581" cy="413729"/>
      </dsp:txXfrm>
    </dsp:sp>
    <dsp:sp modelId="{0F1E0CBC-0D4C-45BE-B8F8-730BBDB32DEF}">
      <dsp:nvSpPr>
        <dsp:cNvPr id="0" name=""/>
        <dsp:cNvSpPr/>
      </dsp:nvSpPr>
      <dsp:spPr>
        <a:xfrm rot="3341477">
          <a:off x="6288763" y="3293398"/>
          <a:ext cx="564167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564167" y="1322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341477">
        <a:off x="6556743" y="3292521"/>
        <a:ext cx="28208" cy="28208"/>
      </dsp:txXfrm>
    </dsp:sp>
    <dsp:sp modelId="{2B0B674F-831D-4AA1-8E76-B08C7BF6C1E6}">
      <dsp:nvSpPr>
        <dsp:cNvPr id="0" name=""/>
        <dsp:cNvSpPr/>
      </dsp:nvSpPr>
      <dsp:spPr>
        <a:xfrm>
          <a:off x="6729844" y="3332766"/>
          <a:ext cx="627581" cy="4137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/Examples</a:t>
          </a:r>
          <a:endParaRPr lang="en-US" sz="1000" kern="1200" dirty="0"/>
        </a:p>
      </dsp:txBody>
      <dsp:txXfrm>
        <a:off x="6729844" y="3332766"/>
        <a:ext cx="627581" cy="413729"/>
      </dsp:txXfrm>
    </dsp:sp>
    <dsp:sp modelId="{630BC88B-9848-4E1C-AF76-9E2C21B51218}">
      <dsp:nvSpPr>
        <dsp:cNvPr id="0" name=""/>
        <dsp:cNvSpPr/>
      </dsp:nvSpPr>
      <dsp:spPr>
        <a:xfrm rot="4628030">
          <a:off x="5009379" y="2949482"/>
          <a:ext cx="1267532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1267532" y="1322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628030">
        <a:off x="5611457" y="2931022"/>
        <a:ext cx="63376" cy="63376"/>
      </dsp:txXfrm>
    </dsp:sp>
    <dsp:sp modelId="{79682B10-B3AA-44E0-B78B-91E9D12B3979}">
      <dsp:nvSpPr>
        <dsp:cNvPr id="0" name=""/>
        <dsp:cNvSpPr/>
      </dsp:nvSpPr>
      <dsp:spPr>
        <a:xfrm>
          <a:off x="5784269" y="3373699"/>
          <a:ext cx="627581" cy="4137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/Python</a:t>
          </a:r>
          <a:endParaRPr lang="en-US" sz="1000" kern="1200" dirty="0"/>
        </a:p>
      </dsp:txBody>
      <dsp:txXfrm>
        <a:off x="5784269" y="3373699"/>
        <a:ext cx="627581" cy="413729"/>
      </dsp:txXfrm>
    </dsp:sp>
    <dsp:sp modelId="{1A6E4B0A-55AC-4A97-A585-1453278C7DB8}">
      <dsp:nvSpPr>
        <dsp:cNvPr id="0" name=""/>
        <dsp:cNvSpPr/>
      </dsp:nvSpPr>
      <dsp:spPr>
        <a:xfrm rot="4579065">
          <a:off x="-253816" y="1703469"/>
          <a:ext cx="3062656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3062656" y="1322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4579065">
        <a:off x="1200945" y="1640130"/>
        <a:ext cx="153132" cy="153132"/>
      </dsp:txXfrm>
    </dsp:sp>
    <dsp:sp modelId="{59AEAFDB-3DCC-4D5E-BD30-A56A287E76A1}">
      <dsp:nvSpPr>
        <dsp:cNvPr id="0" name=""/>
        <dsp:cNvSpPr/>
      </dsp:nvSpPr>
      <dsp:spPr>
        <a:xfrm>
          <a:off x="1639727" y="2971256"/>
          <a:ext cx="761005" cy="4666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/Examples</a:t>
          </a:r>
          <a:endParaRPr lang="en-US" sz="1000" kern="1200" dirty="0"/>
        </a:p>
      </dsp:txBody>
      <dsp:txXfrm>
        <a:off x="1639727" y="2971256"/>
        <a:ext cx="761005" cy="466626"/>
      </dsp:txXfrm>
    </dsp:sp>
    <dsp:sp modelId="{482623F6-AC96-4061-BEE3-44C9AB06CD46}">
      <dsp:nvSpPr>
        <dsp:cNvPr id="0" name=""/>
        <dsp:cNvSpPr/>
      </dsp:nvSpPr>
      <dsp:spPr>
        <a:xfrm rot="4750251">
          <a:off x="-650388" y="2109164"/>
          <a:ext cx="3855800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3855800" y="1322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4750251">
        <a:off x="1181116" y="2025996"/>
        <a:ext cx="192790" cy="192790"/>
      </dsp:txXfrm>
    </dsp:sp>
    <dsp:sp modelId="{53733738-17EE-42DA-A70D-98ABD9E1E00D}">
      <dsp:nvSpPr>
        <dsp:cNvPr id="0" name=""/>
        <dsp:cNvSpPr/>
      </dsp:nvSpPr>
      <dsp:spPr>
        <a:xfrm>
          <a:off x="1639727" y="3774627"/>
          <a:ext cx="798747" cy="4826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/Docs</a:t>
          </a:r>
          <a:endParaRPr lang="en-US" sz="1000" kern="1200" dirty="0"/>
        </a:p>
      </dsp:txBody>
      <dsp:txXfrm>
        <a:off x="1639727" y="3774627"/>
        <a:ext cx="798747" cy="482665"/>
      </dsp:txXfrm>
    </dsp:sp>
    <dsp:sp modelId="{4AF68AA3-0930-404F-BBF2-A63B6E656700}">
      <dsp:nvSpPr>
        <dsp:cNvPr id="0" name=""/>
        <dsp:cNvSpPr/>
      </dsp:nvSpPr>
      <dsp:spPr>
        <a:xfrm rot="4313125">
          <a:off x="2231903" y="4287652"/>
          <a:ext cx="599556" cy="26455"/>
        </a:xfrm>
        <a:custGeom>
          <a:avLst/>
          <a:gdLst/>
          <a:ahLst/>
          <a:cxnLst/>
          <a:rect l="0" t="0" r="0" b="0"/>
          <a:pathLst>
            <a:path>
              <a:moveTo>
                <a:pt x="0" y="13227"/>
              </a:moveTo>
              <a:lnTo>
                <a:pt x="599556" y="1322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313125">
        <a:off x="2516693" y="4285890"/>
        <a:ext cx="29977" cy="29977"/>
      </dsp:txXfrm>
    </dsp:sp>
    <dsp:sp modelId="{3E8702EF-EB88-4256-A3F3-D2417DB78E06}">
      <dsp:nvSpPr>
        <dsp:cNvPr id="0" name=""/>
        <dsp:cNvSpPr/>
      </dsp:nvSpPr>
      <dsp:spPr>
        <a:xfrm>
          <a:off x="2624888" y="4344467"/>
          <a:ext cx="798747" cy="4826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</a:t>
          </a:r>
          <a:r>
            <a:rPr lang="en-US" sz="1000" kern="1200" dirty="0" err="1" smtClean="0"/>
            <a:t>Doxygen</a:t>
          </a:r>
          <a:endParaRPr lang="en-US" sz="1000" kern="1200" dirty="0"/>
        </a:p>
      </dsp:txBody>
      <dsp:txXfrm>
        <a:off x="2624888" y="4344467"/>
        <a:ext cx="798747" cy="482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C0F60E00-82C5-48D0-B8AA-BB249A684C17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560A750C-35FF-41F3-8CF5-A1BB4600A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0A34-9210-4858-9CF5-4AD71E1515E8}" type="datetime1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3BCA-BC9F-4FE3-82DC-C74CD05D85D3}" type="datetime1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6AC6-802F-4EC2-B95F-26BDE3918C9B}" type="datetime1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169F-8B32-4B10-B7FE-0E8BB677B50F}" type="datetime1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8527-A72E-46B2-8837-790CEA50F6A0}" type="datetime1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9E96-4BBA-42FE-B9E7-04D3F9C62F0F}" type="datetime1">
              <a:rPr lang="en-US" smtClean="0"/>
              <a:pPr/>
              <a:t>5/30/2012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F10-D4FD-4D60-BE1B-69C313079AD2}" type="datetime1">
              <a:rPr lang="en-US" smtClean="0"/>
              <a:pPr/>
              <a:t>5/30/2012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57BE-5DB6-43C4-A7CF-5BF80F53E275}" type="datetime1">
              <a:rPr lang="en-US" smtClean="0"/>
              <a:pPr/>
              <a:t>5/30/2012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7876-538F-4556-9E86-7A58485BAC2F}" type="datetime1">
              <a:rPr lang="en-US" smtClean="0"/>
              <a:pPr/>
              <a:t>5/30/2012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6AA4-3C79-4798-ACFF-8DBBCD0B7E73}" type="datetime1">
              <a:rPr lang="en-US" smtClean="0"/>
              <a:pPr/>
              <a:t>5/30/2012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2B37-72AF-4DE3-B6D9-C281C4A40ADA}" type="datetime1">
              <a:rPr lang="en-US" smtClean="0"/>
              <a:pPr/>
              <a:t>5/30/2012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3E9C0-9FAF-4301-AC19-6A355EC78F46}" type="datetime1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092DB-2583-4F76-957A-47F1CE9F3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ile:///C:\rrw\Docs\RoadRunnerDoxygen.pptx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hyperlink" Target="http://code.google.com/p/roadrunnerwork/" TargetMode="Externa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Road Runner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9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“A simulation environment for computer models representing chemical and biological processes”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CMake UI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637332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/>
          <p:nvPr/>
        </p:nvSpPr>
        <p:spPr>
          <a:xfrm>
            <a:off x="457200" y="1600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57200" y="1981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667000" y="2743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14400" y="4191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447800" y="4191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981200" y="6096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514600" y="62484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838200" y="2667000"/>
            <a:ext cx="990600" cy="152400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8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733800" y="6019800"/>
            <a:ext cx="5005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Generates .</a:t>
            </a:r>
            <a:r>
              <a:rPr lang="en-US" dirty="0" err="1" smtClean="0"/>
              <a:t>sln</a:t>
            </a:r>
            <a:r>
              <a:rPr lang="en-US" dirty="0" smtClean="0"/>
              <a:t> files for the project in the ‘Where to </a:t>
            </a:r>
          </a:p>
          <a:p>
            <a:r>
              <a:rPr lang="en-US" dirty="0" smtClean="0"/>
              <a:t>Build the binaries folder’ (if using Visual Studio)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Setting up </a:t>
            </a:r>
            <a:r>
              <a:rPr lang="en-US" dirty="0" err="1" smtClean="0"/>
              <a:t>RoadRunner</a:t>
            </a:r>
            <a:r>
              <a:rPr lang="en-US" dirty="0" smtClean="0"/>
              <a:t> development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12" name="Diagram 11"/>
          <p:cNvGraphicFramePr/>
          <p:nvPr/>
        </p:nvGraphicFramePr>
        <p:xfrm>
          <a:off x="2438400" y="1828800"/>
          <a:ext cx="3505200" cy="271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7200" y="1219200"/>
            <a:ext cx="2750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Suggestion of a </a:t>
            </a:r>
            <a:r>
              <a:rPr lang="en-US" i="1" dirty="0" smtClean="0"/>
              <a:t>build</a:t>
            </a:r>
            <a:r>
              <a:rPr lang="en-US" dirty="0" smtClean="0"/>
              <a:t> folder</a:t>
            </a:r>
          </a:p>
          <a:p>
            <a:r>
              <a:rPr lang="en-US" dirty="0" smtClean="0"/>
              <a:t>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Setting up more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6973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CMAKE_INSTALL_PREFIX is the ‘final’ folder for installing anything worth </a:t>
            </a:r>
          </a:p>
          <a:p>
            <a:r>
              <a:rPr lang="en-US" dirty="0" smtClean="0"/>
              <a:t>delivering to the end user, such as 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.h .lib .</a:t>
            </a:r>
            <a:r>
              <a:rPr lang="en-US" dirty="0" err="1" smtClean="0"/>
              <a:t>dll</a:t>
            </a:r>
            <a:r>
              <a:rPr lang="en-US" dirty="0" smtClean="0"/>
              <a:t>, as well as documentation files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2209800"/>
            <a:ext cx="7579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setting up a </a:t>
            </a:r>
            <a:r>
              <a:rPr lang="en-US" dirty="0" err="1" smtClean="0"/>
              <a:t>RoadRunner</a:t>
            </a:r>
            <a:r>
              <a:rPr lang="en-US" dirty="0" smtClean="0"/>
              <a:t> development platform it is encouraged to have all 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deliverables, as well as roadrunner itself </a:t>
            </a:r>
            <a:r>
              <a:rPr lang="en-US" dirty="0" smtClean="0"/>
              <a:t>using the </a:t>
            </a:r>
            <a:r>
              <a:rPr lang="en-US" b="1" dirty="0" smtClean="0">
                <a:solidFill>
                  <a:srgbClr val="FF0000"/>
                </a:solidFill>
              </a:rPr>
              <a:t>same</a:t>
            </a:r>
            <a:r>
              <a:rPr lang="en-US" dirty="0" smtClean="0"/>
              <a:t> </a:t>
            </a:r>
            <a:r>
              <a:rPr lang="en-US" dirty="0" smtClean="0"/>
              <a:t>install </a:t>
            </a:r>
            <a:r>
              <a:rPr lang="en-US" dirty="0" smtClean="0"/>
              <a:t>folder, </a:t>
            </a:r>
            <a:endParaRPr lang="en-US" dirty="0" smtClean="0"/>
          </a:p>
          <a:p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 smtClean="0"/>
              <a:t>the same setting for  </a:t>
            </a:r>
            <a:r>
              <a:rPr lang="en-US" dirty="0" smtClean="0">
                <a:solidFill>
                  <a:srgbClr val="FF0000"/>
                </a:solidFill>
              </a:rPr>
              <a:t>CMAKE_INSTALL_PREFIX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381000" y="3048000"/>
          <a:ext cx="62484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CMake - </a:t>
            </a:r>
            <a:r>
              <a:rPr lang="en-US" dirty="0" err="1" smtClean="0"/>
              <a:t>Clapack</a:t>
            </a:r>
            <a:r>
              <a:rPr lang="en-US" dirty="0" smtClean="0"/>
              <a:t> (3.2.1)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5943600" cy="416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CMake - Sundials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6019800" cy="4219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191000" y="2514600"/>
            <a:ext cx="1949573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err="1" smtClean="0"/>
              <a:t>RoadRunner</a:t>
            </a:r>
            <a:r>
              <a:rPr lang="en-US" sz="1000" dirty="0" smtClean="0"/>
              <a:t> seem only to need</a:t>
            </a:r>
          </a:p>
          <a:p>
            <a:r>
              <a:rPr lang="en-US" sz="1000" dirty="0" smtClean="0"/>
              <a:t>BUILD_CVODE and BUILD_KINSOL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 smtClean="0"/>
              <a:t>Cmake</a:t>
            </a:r>
            <a:r>
              <a:rPr lang="en-US" dirty="0" smtClean="0"/>
              <a:t> - </a:t>
            </a:r>
            <a:r>
              <a:rPr lang="en-US" dirty="0" err="1" smtClean="0"/>
              <a:t>libSBML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7705725" cy="555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495800" y="3733800"/>
            <a:ext cx="323178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Uncheck all, except WITH_CPP_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NAMESPACE and WITH_LIBXML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0" y="1981201"/>
            <a:ext cx="30480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Setup CMAKE_INSTALL_LIBDIR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CMake - </a:t>
            </a:r>
            <a:r>
              <a:rPr lang="en-US" dirty="0" err="1" smtClean="0"/>
              <a:t>RoadRunner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7162800" cy="5164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0" y="2133600"/>
            <a:ext cx="2133600" cy="4154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/>
              <a:t>Setup </a:t>
            </a:r>
            <a:r>
              <a:rPr lang="en-US" sz="1050" dirty="0" err="1" smtClean="0"/>
              <a:t>clapack</a:t>
            </a:r>
            <a:r>
              <a:rPr lang="en-US" sz="1050" dirty="0" smtClean="0"/>
              <a:t> </a:t>
            </a:r>
            <a:r>
              <a:rPr lang="en-US" sz="1050" i="1" dirty="0" smtClean="0"/>
              <a:t> build </a:t>
            </a:r>
            <a:r>
              <a:rPr lang="en-US" sz="1050" dirty="0" smtClean="0"/>
              <a:t>folder</a:t>
            </a:r>
          </a:p>
          <a:p>
            <a:r>
              <a:rPr lang="en-US" sz="1050" dirty="0" smtClean="0"/>
              <a:t>and CVODE, LIBSML </a:t>
            </a:r>
            <a:r>
              <a:rPr lang="en-US" sz="1050" i="1" dirty="0" smtClean="0"/>
              <a:t>install</a:t>
            </a:r>
            <a:r>
              <a:rPr lang="en-US" sz="1050" dirty="0" smtClean="0"/>
              <a:t> folders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setting up using CMake UI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19200" y="1676400"/>
            <a:ext cx="77244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Open Visual Studio solution files in build folders, or for command line compilers</a:t>
            </a:r>
            <a:br>
              <a:rPr lang="en-US" dirty="0" smtClean="0"/>
            </a:br>
            <a:r>
              <a:rPr lang="en-US" dirty="0" err="1" smtClean="0"/>
              <a:t>cd</a:t>
            </a:r>
            <a:r>
              <a:rPr lang="en-US" dirty="0" smtClean="0"/>
              <a:t> into the actual build folder and type ‘make install’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Compile the ‘All’ target.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Compile the ‘Install’ target -&gt; copies all deliverables to the “install” folder.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Clapack</a:t>
            </a:r>
            <a:r>
              <a:rPr lang="en-US" dirty="0" smtClean="0"/>
              <a:t> don’t have an install target)</a:t>
            </a:r>
            <a:br>
              <a:rPr lang="en-US" dirty="0" smtClean="0"/>
            </a:b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RoadRunner</a:t>
            </a:r>
            <a:r>
              <a:rPr lang="en-US" dirty="0" smtClean="0"/>
              <a:t> also have a PACKAGE target -&gt; creates a roadrunner </a:t>
            </a:r>
            <a:r>
              <a:rPr lang="en-US" dirty="0" smtClean="0"/>
              <a:t>installer</a:t>
            </a:r>
          </a:p>
          <a:p>
            <a:r>
              <a:rPr lang="en-US" dirty="0" smtClean="0"/>
              <a:t>as well as a docs target -&gt; creates </a:t>
            </a:r>
            <a:r>
              <a:rPr lang="en-US" dirty="0" err="1" smtClean="0"/>
              <a:t>doxygen</a:t>
            </a:r>
            <a:r>
              <a:rPr lang="en-US" dirty="0" smtClean="0"/>
              <a:t> documentation.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make the </a:t>
            </a:r>
            <a:r>
              <a:rPr lang="en-US" dirty="0" err="1" smtClean="0"/>
              <a:t>RoadRunner</a:t>
            </a:r>
            <a:r>
              <a:rPr lang="en-US" dirty="0" smtClean="0"/>
              <a:t> (or any) library useful?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905000"/>
            <a:ext cx="2133600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Create an API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1676400"/>
            <a:ext cx="1097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Application </a:t>
            </a:r>
          </a:p>
          <a:p>
            <a:r>
              <a:rPr lang="en-US" sz="1200" dirty="0" smtClean="0"/>
              <a:t>Programming  </a:t>
            </a:r>
          </a:p>
          <a:p>
            <a:r>
              <a:rPr lang="en-US" sz="1200" dirty="0" smtClean="0"/>
              <a:t>Interface</a:t>
            </a:r>
            <a:endParaRPr 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62200" y="2667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19600" y="3048000"/>
            <a:ext cx="168033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Hide c</a:t>
            </a:r>
            <a:r>
              <a:rPr lang="en-US" i="1" dirty="0" smtClean="0"/>
              <a:t>omplexity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4114800"/>
            <a:ext cx="403860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Make the API OS platform independent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27555" y="4876800"/>
            <a:ext cx="3529556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Expose the API to any programming</a:t>
            </a:r>
          </a:p>
          <a:p>
            <a:r>
              <a:rPr lang="en-US" dirty="0" smtClean="0"/>
              <a:t>language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09800" y="2667000"/>
            <a:ext cx="2133600" cy="152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57400" y="2667000"/>
            <a:ext cx="2209800" cy="2362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creation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800600" y="1447800"/>
            <a:ext cx="0" cy="396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 6"/>
          <p:cNvGraphicFramePr/>
          <p:nvPr/>
        </p:nvGraphicFramePr>
        <p:xfrm>
          <a:off x="533400" y="1600200"/>
          <a:ext cx="38100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/>
          <p:cNvGraphicFramePr/>
          <p:nvPr/>
        </p:nvGraphicFramePr>
        <p:xfrm>
          <a:off x="5562600" y="2667000"/>
          <a:ext cx="2286000" cy="165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581400" y="3657600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Hundreds of functions and attributes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685800" y="5791200"/>
            <a:ext cx="3065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Building/Compiling/Managing </a:t>
            </a:r>
          </a:p>
          <a:p>
            <a:r>
              <a:rPr lang="en-US" dirty="0" smtClean="0"/>
              <a:t>all this is </a:t>
            </a:r>
            <a:r>
              <a:rPr lang="en-US" i="1" dirty="0" smtClean="0">
                <a:solidFill>
                  <a:srgbClr val="FF0000"/>
                </a:solidFill>
              </a:rPr>
              <a:t>complex</a:t>
            </a:r>
          </a:p>
          <a:p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419600" y="34290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29200" y="5657671"/>
            <a:ext cx="37488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Building/Compiling/Managing </a:t>
            </a:r>
          </a:p>
          <a:p>
            <a:r>
              <a:rPr lang="en-US" dirty="0" smtClean="0"/>
              <a:t>o</a:t>
            </a:r>
            <a:r>
              <a:rPr lang="en-US" dirty="0" smtClean="0"/>
              <a:t>ne single library with a few functions</a:t>
            </a:r>
          </a:p>
          <a:p>
            <a:r>
              <a:rPr lang="en-US" dirty="0" smtClean="0"/>
              <a:t>is </a:t>
            </a:r>
            <a:r>
              <a:rPr lang="en-US" i="1" dirty="0" smtClean="0">
                <a:solidFill>
                  <a:srgbClr val="FF0000"/>
                </a:solidFill>
              </a:rPr>
              <a:t>easy</a:t>
            </a:r>
            <a:endParaRPr lang="en-US" i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RoadRunner</a:t>
            </a:r>
            <a:r>
              <a:rPr lang="en-US" dirty="0" smtClean="0"/>
              <a:t> overview</a:t>
            </a:r>
          </a:p>
          <a:p>
            <a:pPr lvl="1"/>
            <a:r>
              <a:rPr lang="en-US" dirty="0" smtClean="0"/>
              <a:t>Dependencies: 3</a:t>
            </a:r>
            <a:r>
              <a:rPr lang="en-US" baseline="30000" dirty="0" smtClean="0"/>
              <a:t>rd</a:t>
            </a:r>
            <a:r>
              <a:rPr lang="en-US" dirty="0" smtClean="0"/>
              <a:t> Party </a:t>
            </a:r>
            <a:r>
              <a:rPr lang="en-US" dirty="0" err="1" smtClean="0"/>
              <a:t>libs</a:t>
            </a:r>
            <a:endParaRPr lang="en-US" dirty="0" smtClean="0"/>
          </a:p>
          <a:p>
            <a:pPr lvl="1"/>
            <a:r>
              <a:rPr lang="en-US" dirty="0" smtClean="0"/>
              <a:t>Source code core</a:t>
            </a:r>
          </a:p>
          <a:p>
            <a:pPr lvl="1"/>
            <a:r>
              <a:rPr lang="en-US" dirty="0" smtClean="0"/>
              <a:t>How to manage: SVN, CMake, Swig</a:t>
            </a:r>
          </a:p>
          <a:p>
            <a:r>
              <a:rPr lang="en-US" dirty="0" smtClean="0"/>
              <a:t>CMake</a:t>
            </a:r>
          </a:p>
          <a:p>
            <a:pPr lvl="1"/>
            <a:r>
              <a:rPr lang="en-US" dirty="0" smtClean="0"/>
              <a:t>Project preparation/setup</a:t>
            </a:r>
          </a:p>
          <a:p>
            <a:pPr lvl="1"/>
            <a:r>
              <a:rPr lang="en-US" dirty="0" smtClean="0"/>
              <a:t>CMake concepts</a:t>
            </a:r>
          </a:p>
          <a:p>
            <a:r>
              <a:rPr lang="en-US" dirty="0" smtClean="0"/>
              <a:t>Instructions on how to build Roadrunner from scratch</a:t>
            </a:r>
          </a:p>
          <a:p>
            <a:pPr lvl="1"/>
            <a:r>
              <a:rPr lang="en-US" dirty="0" err="1" smtClean="0"/>
              <a:t>Clapack</a:t>
            </a:r>
            <a:endParaRPr lang="en-US" dirty="0" smtClean="0"/>
          </a:p>
          <a:p>
            <a:pPr lvl="1"/>
            <a:r>
              <a:rPr lang="en-US" dirty="0" smtClean="0"/>
              <a:t>Sundials</a:t>
            </a:r>
          </a:p>
          <a:p>
            <a:pPr lvl="1"/>
            <a:r>
              <a:rPr lang="en-US" dirty="0" err="1" smtClean="0"/>
              <a:t>LibSBML</a:t>
            </a:r>
            <a:endParaRPr lang="en-US" dirty="0" smtClean="0"/>
          </a:p>
          <a:p>
            <a:pPr lvl="1"/>
            <a:r>
              <a:rPr lang="en-US" dirty="0" err="1" smtClean="0"/>
              <a:t>RoadRunner</a:t>
            </a:r>
            <a:endParaRPr lang="en-US" dirty="0" smtClean="0"/>
          </a:p>
          <a:p>
            <a:r>
              <a:rPr lang="en-US" dirty="0" smtClean="0"/>
              <a:t>How to make Roadrunner (or any library) useful and accessible</a:t>
            </a:r>
          </a:p>
          <a:p>
            <a:pPr lvl="1"/>
            <a:r>
              <a:rPr lang="en-US" dirty="0" smtClean="0"/>
              <a:t>The API</a:t>
            </a:r>
          </a:p>
          <a:p>
            <a:r>
              <a:rPr lang="en-US" dirty="0" smtClean="0"/>
              <a:t>Swig</a:t>
            </a:r>
          </a:p>
          <a:p>
            <a:r>
              <a:rPr lang="en-US" dirty="0" smtClean="0"/>
              <a:t>Improving </a:t>
            </a:r>
            <a:r>
              <a:rPr lang="en-US" dirty="0" err="1" smtClean="0"/>
              <a:t>RoadRunner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</a:t>
            </a:r>
            <a:r>
              <a:rPr lang="en-US" dirty="0" err="1" smtClean="0"/>
              <a:t>RoadRunner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00200"/>
            <a:ext cx="816646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Aim for a C- API deliverable having only </a:t>
            </a:r>
            <a:r>
              <a:rPr lang="en-US" i="1" dirty="0" smtClean="0"/>
              <a:t>one</a:t>
            </a:r>
            <a:r>
              <a:rPr lang="en-US" dirty="0" smtClean="0"/>
              <a:t> shared library.</a:t>
            </a:r>
          </a:p>
          <a:p>
            <a:endParaRPr lang="en-US" dirty="0" smtClean="0"/>
          </a:p>
          <a:p>
            <a:r>
              <a:rPr lang="en-US" dirty="0" smtClean="0"/>
              <a:t>	Would requires to build </a:t>
            </a:r>
            <a:r>
              <a:rPr lang="en-US" dirty="0" err="1" smtClean="0"/>
              <a:t>libSBML</a:t>
            </a:r>
            <a:r>
              <a:rPr lang="en-US" dirty="0" smtClean="0"/>
              <a:t> with no ‘shared’ dependencies (not easy ?)</a:t>
            </a:r>
          </a:p>
          <a:p>
            <a:endParaRPr lang="en-US" dirty="0" smtClean="0"/>
          </a:p>
          <a:p>
            <a:r>
              <a:rPr lang="en-US" dirty="0" err="1" smtClean="0"/>
              <a:t>Cmake</a:t>
            </a:r>
            <a:endParaRPr lang="en-US" dirty="0" smtClean="0"/>
          </a:p>
          <a:p>
            <a:r>
              <a:rPr lang="en-US" dirty="0" smtClean="0"/>
              <a:t>	Create bindings for Python, Delphi(?), C#(?)</a:t>
            </a:r>
          </a:p>
          <a:p>
            <a:r>
              <a:rPr lang="en-US" dirty="0" smtClean="0"/>
              <a:t>	Incorporate 3</a:t>
            </a:r>
            <a:r>
              <a:rPr lang="en-US" baseline="30000" dirty="0" smtClean="0"/>
              <a:t>rd</a:t>
            </a:r>
            <a:r>
              <a:rPr lang="en-US" dirty="0" smtClean="0"/>
              <a:t> party build file generation into </a:t>
            </a:r>
            <a:r>
              <a:rPr lang="en-US" dirty="0" err="1" smtClean="0"/>
              <a:t>RoadRunners</a:t>
            </a:r>
            <a:r>
              <a:rPr lang="en-US" dirty="0" smtClean="0"/>
              <a:t> CMake system.</a:t>
            </a:r>
          </a:p>
          <a:p>
            <a:r>
              <a:rPr lang="en-US" dirty="0" smtClean="0"/>
              <a:t>	Then one build, builds </a:t>
            </a:r>
            <a:r>
              <a:rPr lang="en-US" i="1" dirty="0" smtClean="0"/>
              <a:t>everything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Core</a:t>
            </a:r>
          </a:p>
          <a:p>
            <a:r>
              <a:rPr lang="en-US" dirty="0" smtClean="0"/>
              <a:t>	Still need </a:t>
            </a:r>
            <a:r>
              <a:rPr lang="en-US" dirty="0" smtClean="0"/>
              <a:t>(much) work </a:t>
            </a:r>
            <a:r>
              <a:rPr lang="en-US" dirty="0" smtClean="0"/>
              <a:t>to conform to </a:t>
            </a:r>
            <a:r>
              <a:rPr lang="en-US" dirty="0" err="1" smtClean="0"/>
              <a:t>libSBML</a:t>
            </a:r>
            <a:r>
              <a:rPr lang="en-US" dirty="0" smtClean="0"/>
              <a:t> specifications and to pass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libSBML</a:t>
            </a:r>
            <a:r>
              <a:rPr lang="en-US" dirty="0" smtClean="0"/>
              <a:t> test cases.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RoadRunner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33400" y="1981200"/>
            <a:ext cx="1371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SBML</a:t>
            </a:r>
          </a:p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Semantics</a:t>
            </a:r>
          </a:p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(XML)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3886200"/>
            <a:ext cx="1371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Parameters&amp; </a:t>
            </a:r>
          </a:p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Settings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3276600" y="2895600"/>
            <a:ext cx="1981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RoadRunner</a:t>
            </a:r>
            <a:endParaRPr lang="en-US" dirty="0"/>
          </a:p>
        </p:txBody>
      </p:sp>
      <p:cxnSp>
        <p:nvCxnSpPr>
          <p:cNvPr id="8" name="Elbow Connector 7"/>
          <p:cNvCxnSpPr>
            <a:stCxn id="5" idx="3"/>
            <a:endCxn id="6" idx="2"/>
          </p:cNvCxnSpPr>
          <p:nvPr/>
        </p:nvCxnSpPr>
        <p:spPr>
          <a:xfrm flipV="1">
            <a:off x="1905000" y="3314700"/>
            <a:ext cx="1371600" cy="1028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7"/>
          <p:cNvCxnSpPr>
            <a:stCxn id="3" idx="3"/>
            <a:endCxn id="6" idx="2"/>
          </p:cNvCxnSpPr>
          <p:nvPr/>
        </p:nvCxnSpPr>
        <p:spPr>
          <a:xfrm>
            <a:off x="1905000" y="2438400"/>
            <a:ext cx="1371600" cy="8763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67000" y="26670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53000" y="259080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25" name="Elbow Connector 7"/>
          <p:cNvCxnSpPr>
            <a:stCxn id="6" idx="6"/>
            <a:endCxn id="31" idx="1"/>
          </p:cNvCxnSpPr>
          <p:nvPr/>
        </p:nvCxnSpPr>
        <p:spPr>
          <a:xfrm>
            <a:off x="5257800" y="3314700"/>
            <a:ext cx="609600" cy="381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867400" y="2133600"/>
            <a:ext cx="25146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3" name="Picture 3" descr="C:\SBMLTestCases\all\00038\00038-plo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286000"/>
            <a:ext cx="2311400" cy="1981200"/>
          </a:xfrm>
          <a:prstGeom prst="rect">
            <a:avLst/>
          </a:prstGeom>
          <a:noFill/>
        </p:spPr>
      </p:pic>
      <p:sp>
        <p:nvSpPr>
          <p:cNvPr id="82" name="Slide Number Placeholder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more details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990600" y="1752600"/>
          <a:ext cx="1143000" cy="60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429000" y="1371600"/>
          <a:ext cx="1295400" cy="53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3505200" y="2819400"/>
          <a:ext cx="1143000" cy="53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990600" y="4953000"/>
          <a:ext cx="9144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3276600" y="4572000"/>
          <a:ext cx="1905000" cy="60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0" name="Diagram 9"/>
          <p:cNvGraphicFramePr/>
          <p:nvPr/>
        </p:nvGraphicFramePr>
        <p:xfrm>
          <a:off x="6781800" y="4800600"/>
          <a:ext cx="990600" cy="60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209800" y="5181600"/>
            <a:ext cx="44958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14600" y="2057400"/>
            <a:ext cx="35052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Diagram 15"/>
          <p:cNvGraphicFramePr/>
          <p:nvPr/>
        </p:nvGraphicFramePr>
        <p:xfrm>
          <a:off x="6324600" y="1676400"/>
          <a:ext cx="13716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>
            <a:off x="1600200" y="2438400"/>
            <a:ext cx="4572000" cy="22860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dirty="0" err="1" smtClean="0"/>
              <a:t>RoadRunner</a:t>
            </a:r>
            <a:r>
              <a:rPr lang="en-US" dirty="0" smtClean="0"/>
              <a:t> Dependencies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Diagram 5"/>
          <p:cNvGraphicFramePr/>
          <p:nvPr/>
        </p:nvGraphicFramePr>
        <p:xfrm>
          <a:off x="533400" y="990600"/>
          <a:ext cx="8382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0" y="2971800"/>
            <a:ext cx="15240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 smtClean="0">
                <a:solidFill>
                  <a:srgbClr val="FF0000"/>
                </a:solidFill>
              </a:rPr>
              <a:t>SU</a:t>
            </a:r>
            <a:r>
              <a:rPr lang="en-US" sz="1050" dirty="0" err="1" smtClean="0"/>
              <a:t>ite</a:t>
            </a:r>
            <a:r>
              <a:rPr lang="en-US" sz="1050" dirty="0" smtClean="0"/>
              <a:t> of </a:t>
            </a:r>
            <a:r>
              <a:rPr lang="en-US" sz="1050" dirty="0" smtClean="0">
                <a:solidFill>
                  <a:srgbClr val="FF0000"/>
                </a:solidFill>
              </a:rPr>
              <a:t>N</a:t>
            </a:r>
            <a:r>
              <a:rPr lang="en-US" sz="1050" dirty="0" smtClean="0"/>
              <a:t>onlinear and </a:t>
            </a:r>
            <a:r>
              <a:rPr lang="en-US" sz="1050" dirty="0" err="1" smtClean="0">
                <a:solidFill>
                  <a:srgbClr val="FF0000"/>
                </a:solidFill>
              </a:rPr>
              <a:t>DI</a:t>
            </a:r>
            <a:r>
              <a:rPr lang="en-US" sz="1050" dirty="0" err="1" smtClean="0"/>
              <a:t>fferential</a:t>
            </a:r>
            <a:r>
              <a:rPr lang="en-US" sz="1050" dirty="0" smtClean="0"/>
              <a:t>/</a:t>
            </a:r>
            <a:r>
              <a:rPr lang="en-US" sz="1050" dirty="0" smtClean="0">
                <a:solidFill>
                  <a:srgbClr val="FF0000"/>
                </a:solidFill>
              </a:rPr>
              <a:t>Al</a:t>
            </a:r>
            <a:r>
              <a:rPr lang="en-US" sz="1050" dirty="0" smtClean="0"/>
              <a:t>gebraic</a:t>
            </a:r>
          </a:p>
          <a:p>
            <a:r>
              <a:rPr lang="en-US" sz="1050" dirty="0" smtClean="0"/>
              <a:t>equation </a:t>
            </a:r>
            <a:r>
              <a:rPr lang="en-US" sz="1050" dirty="0" smtClean="0">
                <a:solidFill>
                  <a:srgbClr val="FF0000"/>
                </a:solidFill>
              </a:rPr>
              <a:t>S</a:t>
            </a:r>
            <a:r>
              <a:rPr lang="en-US" sz="1050" dirty="0" smtClean="0"/>
              <a:t>olvers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7772400" y="2209800"/>
            <a:ext cx="114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900" dirty="0" smtClean="0"/>
              <a:t>C/C++ library for analyzing the structural properties of </a:t>
            </a:r>
          </a:p>
          <a:p>
            <a:r>
              <a:rPr lang="en-US" sz="900" dirty="0" smtClean="0"/>
              <a:t>stoichiometric networks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914400" y="2819400"/>
            <a:ext cx="1143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API for </a:t>
            </a:r>
            <a:r>
              <a:rPr lang="en-US" sz="900" dirty="0" err="1" smtClean="0"/>
              <a:t>libSBML</a:t>
            </a:r>
            <a:endParaRPr lang="en-US" sz="900" dirty="0"/>
          </a:p>
        </p:txBody>
      </p:sp>
      <p:sp>
        <p:nvSpPr>
          <p:cNvPr id="10" name="Rectangle 9"/>
          <p:cNvSpPr/>
          <p:nvPr/>
        </p:nvSpPr>
        <p:spPr>
          <a:xfrm>
            <a:off x="5638800" y="2819400"/>
            <a:ext cx="1524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/>
              <a:t>C++ library that handles</a:t>
            </a:r>
          </a:p>
          <a:p>
            <a:r>
              <a:rPr lang="en-US" sz="1050" dirty="0" smtClean="0"/>
              <a:t>SBML semantics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RoadRunner</a:t>
            </a:r>
            <a:r>
              <a:rPr lang="en-US" dirty="0" smtClean="0"/>
              <a:t> Conversion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524000" y="1676400"/>
            <a:ext cx="914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29000" y="20574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172200" y="1676400"/>
            <a:ext cx="914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43200" y="1295400"/>
            <a:ext cx="3241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About 50 classes was translated.</a:t>
            </a:r>
          </a:p>
          <a:p>
            <a:r>
              <a:rPr lang="en-US" dirty="0" smtClean="0"/>
              <a:t>Added quite a few new ones</a:t>
            </a:r>
            <a:endParaRPr lang="en-US" dirty="0"/>
          </a:p>
        </p:txBody>
      </p:sp>
      <p:pic>
        <p:nvPicPr>
          <p:cNvPr id="22530" name="Picture 2" descr="C:\rrw\Docs\Doxy\html\inherit_graph_6.png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2490985" y="404615"/>
            <a:ext cx="3809140" cy="80291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C++ class - </a:t>
            </a:r>
            <a:r>
              <a:rPr lang="en-US" dirty="0" err="1" smtClean="0"/>
              <a:t>RoadRunner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1524000"/>
            <a:ext cx="4572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Hundreds of properties and methods, </a:t>
            </a:r>
            <a:r>
              <a:rPr lang="en-US" dirty="0" err="1" smtClean="0"/>
              <a:t>e.g</a:t>
            </a:r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Properties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Compiler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CVodeInterface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ModelGenerator</a:t>
            </a:r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Functions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LoadSBML</a:t>
            </a:r>
            <a:r>
              <a:rPr lang="en-US" dirty="0" smtClean="0"/>
              <a:t>()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CreateModelSourceCode</a:t>
            </a:r>
            <a:r>
              <a:rPr lang="en-US" dirty="0" smtClean="0"/>
              <a:t>()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Simulate()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2133600"/>
            <a:ext cx="36471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characteristics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Lot of code/functionality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Complex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Many dependencies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libSBML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cvode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tcc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clapack</a:t>
            </a:r>
            <a:r>
              <a:rPr lang="en-US" dirty="0" smtClean="0"/>
              <a:t> etc..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4724400"/>
            <a:ext cx="177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manage?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Manage </a:t>
            </a:r>
            <a:r>
              <a:rPr lang="en-US" dirty="0" err="1" smtClean="0"/>
              <a:t>RoadRunner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1295400"/>
            <a:ext cx="449078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conventional software management tools</a:t>
            </a:r>
          </a:p>
          <a:p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Subversion (</a:t>
            </a:r>
            <a:r>
              <a:rPr lang="en-US" dirty="0" err="1" smtClean="0"/>
              <a:t>svn</a:t>
            </a:r>
            <a:r>
              <a:rPr lang="en-US" dirty="0" smtClean="0"/>
              <a:t>)</a:t>
            </a:r>
          </a:p>
          <a:p>
            <a:pPr lvl="2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CMake (Cross-platform Make)</a:t>
            </a:r>
          </a:p>
          <a:p>
            <a:pPr lvl="2"/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Swig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Doxygen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RoadRunner</a:t>
            </a:r>
            <a:r>
              <a:rPr lang="en-US" dirty="0" smtClean="0"/>
              <a:t> sandbox </a:t>
            </a:r>
            <a:br>
              <a:rPr lang="en-US" dirty="0" smtClean="0"/>
            </a:br>
            <a:r>
              <a:rPr lang="en-US" sz="2700" dirty="0" err="1" smtClean="0"/>
              <a:t>url</a:t>
            </a:r>
            <a:r>
              <a:rPr lang="en-US" sz="2700" dirty="0" smtClean="0"/>
              <a:t>: </a:t>
            </a:r>
            <a:r>
              <a:rPr lang="en-US" sz="2000" dirty="0" smtClean="0">
                <a:hlinkClick r:id="rId2"/>
              </a:rPr>
              <a:t>https://roadrunnerwork.googlecode.com/svn/trunk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92DB-2583-4F76-957A-47F1CE9F3B7F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Diagram 4"/>
          <p:cNvGraphicFramePr/>
          <p:nvPr/>
        </p:nvGraphicFramePr>
        <p:xfrm>
          <a:off x="228600" y="1447800"/>
          <a:ext cx="83058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660</TotalTime>
  <Words>669</Words>
  <Application>Microsoft Office PowerPoint</Application>
  <PresentationFormat>On-screen Show (4:3)</PresentationFormat>
  <Paragraphs>265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Road Runner  </vt:lpstr>
      <vt:lpstr>Content</vt:lpstr>
      <vt:lpstr>RoadRunner Overview</vt:lpstr>
      <vt:lpstr> more details</vt:lpstr>
      <vt:lpstr>RoadRunner Dependencies</vt:lpstr>
      <vt:lpstr>RoadRunner Conversion</vt:lpstr>
      <vt:lpstr>Main C++ class - RoadRunner</vt:lpstr>
      <vt:lpstr>Manage RoadRunner Library</vt:lpstr>
      <vt:lpstr>RoadRunner sandbox  url: https://roadrunnerwork.googlecode.com/svn/trunk</vt:lpstr>
      <vt:lpstr>CMake UI</vt:lpstr>
      <vt:lpstr>Setting up RoadRunner development</vt:lpstr>
      <vt:lpstr>Setting up more</vt:lpstr>
      <vt:lpstr>CMake - Clapack (3.2.1)</vt:lpstr>
      <vt:lpstr>CMake - Sundials</vt:lpstr>
      <vt:lpstr>Cmake - libSBML</vt:lpstr>
      <vt:lpstr>CMake - RoadRunner</vt:lpstr>
      <vt:lpstr>After setting up using CMake UI</vt:lpstr>
      <vt:lpstr>How to make the RoadRunner (or any) library useful?</vt:lpstr>
      <vt:lpstr>API creation</vt:lpstr>
      <vt:lpstr>Improving RoadRunner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RoadRunner Conversion</dc:title>
  <dc:creator>totte</dc:creator>
  <cp:lastModifiedBy>totte</cp:lastModifiedBy>
  <cp:revision>72</cp:revision>
  <dcterms:created xsi:type="dcterms:W3CDTF">2012-01-23T18:34:40Z</dcterms:created>
  <dcterms:modified xsi:type="dcterms:W3CDTF">2012-05-30T21:18:15Z</dcterms:modified>
</cp:coreProperties>
</file>