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A549-D6E2-4A5F-81C3-C3E88A94CD9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roadrunnerwor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C# -&gt; Delphi Conversion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 dirty="0" smtClean="0"/>
              <a:t>Totte Karlsson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Ph.D. in Physical Chemistry, Stockholm University, Sweden </a:t>
            </a:r>
            <a:br>
              <a:rPr lang="en-US" dirty="0" smtClean="0"/>
            </a:br>
            <a:r>
              <a:rPr lang="en-US" dirty="0" smtClean="0"/>
              <a:t>Did a lot of simulations of Solid State NMR Experiments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Post Doc at UW 2000-2003 in Gary </a:t>
            </a:r>
            <a:r>
              <a:rPr lang="en-US" dirty="0" err="1" smtClean="0"/>
              <a:t>Drobnys</a:t>
            </a:r>
            <a:r>
              <a:rPr lang="en-US" dirty="0" smtClean="0"/>
              <a:t> group, Chemistry Dep.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Software developer at research company in San Diego for 4 years.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Independent Software Developer since 2007 – many different projects in various disciplines. </a:t>
            </a:r>
          </a:p>
          <a:p>
            <a:endParaRPr lang="en-US" dirty="0"/>
          </a:p>
          <a:p>
            <a:r>
              <a:rPr lang="en-US" dirty="0" smtClean="0"/>
              <a:t>Main working with C++, C# and familiar with other languages.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4006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Quite complex – several ‘large’ libraries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057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libSBML</a:t>
            </a:r>
            <a:r>
              <a:rPr lang="en-US" dirty="0" smtClean="0"/>
              <a:t> - C/C++ library to read SBML files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NOMLib - Delphi interface to </a:t>
            </a:r>
            <a:r>
              <a:rPr lang="en-US" dirty="0" err="1" smtClean="0"/>
              <a:t>libSBML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libStruct</a:t>
            </a:r>
            <a:r>
              <a:rPr lang="en-US" dirty="0" smtClean="0"/>
              <a:t> – Matrix library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RoadRunner</a:t>
            </a:r>
            <a:r>
              <a:rPr lang="en-US" dirty="0" smtClean="0"/>
              <a:t> – library to convert </a:t>
            </a:r>
            <a:r>
              <a:rPr lang="en-US" dirty="0" err="1" smtClean="0"/>
              <a:t>fromC</a:t>
            </a:r>
            <a:r>
              <a:rPr lang="en-US" dirty="0" smtClean="0"/>
              <a:t># -&gt; Delphi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5340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Subversion used to host and gather external libraries – </a:t>
            </a:r>
            <a:r>
              <a:rPr lang="en-US" sz="1800" dirty="0" err="1" smtClean="0"/>
              <a:t>libSBML</a:t>
            </a:r>
            <a:r>
              <a:rPr lang="en-US" sz="1800" dirty="0" smtClean="0"/>
              <a:t>, </a:t>
            </a:r>
            <a:r>
              <a:rPr lang="en-US" sz="1800" dirty="0" err="1" smtClean="0"/>
              <a:t>libStruct</a:t>
            </a:r>
            <a:r>
              <a:rPr lang="en-US" sz="1800" dirty="0" smtClean="0"/>
              <a:t>, NOMLib, </a:t>
            </a:r>
            <a:r>
              <a:rPr lang="en-US" sz="1800" dirty="0" err="1" smtClean="0"/>
              <a:t>RoadRunner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dirty="0" smtClean="0"/>
              <a:t>A repository for this work was created at: </a:t>
            </a:r>
            <a:r>
              <a:rPr lang="en-US" sz="1800" u="sng" dirty="0">
                <a:hlinkClick r:id="rId2"/>
              </a:rPr>
              <a:t>https://code.google.com/p/roadrunnerwork</a:t>
            </a:r>
            <a:r>
              <a:rPr lang="en-US" sz="1800" u="sng" dirty="0" smtClean="0">
                <a:hlinkClick r:id="rId2"/>
              </a:rPr>
              <a:t>/</a:t>
            </a:r>
            <a:endParaRPr lang="en-US" sz="1800" u="sng" dirty="0" smtClean="0"/>
          </a:p>
          <a:p>
            <a:endParaRPr lang="en-US" sz="1800" dirty="0" smtClean="0"/>
          </a:p>
          <a:p>
            <a:r>
              <a:rPr lang="en-US" sz="1800" dirty="0" smtClean="0"/>
              <a:t>CMake – tool to generate build files for various platforms and compilers</a:t>
            </a:r>
          </a:p>
          <a:p>
            <a:endParaRPr lang="en-US" sz="1800" dirty="0" smtClean="0"/>
          </a:p>
          <a:p>
            <a:r>
              <a:rPr lang="en-US" sz="1800" dirty="0" smtClean="0"/>
              <a:t>Visual Studio and </a:t>
            </a:r>
            <a:r>
              <a:rPr lang="en-US" sz="1800" dirty="0" err="1" smtClean="0"/>
              <a:t>CodeGear</a:t>
            </a:r>
            <a:r>
              <a:rPr lang="en-US" sz="1800" dirty="0" smtClean="0"/>
              <a:t> to compile C#, C++ and Delphi</a:t>
            </a:r>
          </a:p>
          <a:p>
            <a:endParaRPr lang="en-US" sz="1800" dirty="0"/>
          </a:p>
          <a:p>
            <a:r>
              <a:rPr lang="en-US" sz="1800" dirty="0" smtClean="0"/>
              <a:t>Work started to convert C# first to C++, and then Delphi. 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Got all external libraries compiling (not straight forward)</a:t>
            </a:r>
          </a:p>
          <a:p>
            <a:r>
              <a:rPr lang="en-US" sz="2400" dirty="0" smtClean="0"/>
              <a:t>Added a </a:t>
            </a:r>
            <a:r>
              <a:rPr lang="en-US" sz="2400" dirty="0" err="1" smtClean="0"/>
              <a:t>Cmake</a:t>
            </a:r>
            <a:r>
              <a:rPr lang="en-US" sz="2400" dirty="0" smtClean="0"/>
              <a:t> project for </a:t>
            </a:r>
            <a:r>
              <a:rPr lang="en-US" sz="2400" dirty="0" err="1" smtClean="0"/>
              <a:t>NOMlib</a:t>
            </a:r>
            <a:r>
              <a:rPr lang="en-US" sz="2400" dirty="0" smtClean="0"/>
              <a:t>, to link against the latest </a:t>
            </a:r>
            <a:r>
              <a:rPr lang="en-US" sz="2400" dirty="0" err="1" smtClean="0"/>
              <a:t>libSBML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Started conversion of C# to C++: </a:t>
            </a:r>
          </a:p>
          <a:p>
            <a:endParaRPr lang="en-US" sz="2400" dirty="0" smtClean="0"/>
          </a:p>
          <a:p>
            <a:r>
              <a:rPr lang="en-US" sz="2400" dirty="0" smtClean="0"/>
              <a:t>Interesting conversions, C# to C++, this far:</a:t>
            </a:r>
          </a:p>
          <a:p>
            <a:pPr lvl="1"/>
            <a:r>
              <a:rPr lang="en-US" sz="2000" dirty="0" smtClean="0"/>
              <a:t>C# delegate corresponds to a C++ function pointer</a:t>
            </a:r>
          </a:p>
          <a:p>
            <a:pPr lvl="1"/>
            <a:r>
              <a:rPr lang="en-US" sz="2000" dirty="0" smtClean="0"/>
              <a:t>C# ‘</a:t>
            </a:r>
            <a:r>
              <a:rPr lang="en-US" sz="2000" dirty="0" err="1" smtClean="0"/>
              <a:t>params</a:t>
            </a:r>
            <a:r>
              <a:rPr lang="en-US" sz="2000" dirty="0" smtClean="0"/>
              <a:t>’ will need to use ‘…’ syntax (variable argument list)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200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RoadRunner C# -&gt; Delphi Conversion Project</vt:lpstr>
      <vt:lpstr>Background</vt:lpstr>
      <vt:lpstr>Conversion Project</vt:lpstr>
      <vt:lpstr>Data flow</vt:lpstr>
      <vt:lpstr>Libraries and Tools</vt:lpstr>
      <vt:lpstr>Progress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10</cp:revision>
  <dcterms:created xsi:type="dcterms:W3CDTF">2012-01-23T18:34:40Z</dcterms:created>
  <dcterms:modified xsi:type="dcterms:W3CDTF">2012-01-23T20:13:42Z</dcterms:modified>
</cp:coreProperties>
</file>