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Restaurant </a:t>
            </a:r>
            <a:br>
              <a:rPr lang="en-US" dirty="0" smtClean="0"/>
            </a:br>
            <a:r>
              <a:rPr lang="en-US" dirty="0" smtClean="0"/>
              <a:t>San </a:t>
            </a:r>
            <a:r>
              <a:rPr lang="en-US" dirty="0"/>
              <a:t>Diego</a:t>
            </a:r>
          </a:p>
        </p:txBody>
      </p:sp>
    </p:spTree>
    <p:extLst>
      <p:ext uri="{BB962C8B-B14F-4D97-AF65-F5344CB8AC3E}">
        <p14:creationId xmlns:p14="http://schemas.microsoft.com/office/powerpoint/2010/main" val="1061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 Restaurant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restaurant owners might want to know the prospect locations for opening up new locations </a:t>
            </a:r>
            <a:r>
              <a:rPr lang="en-US" dirty="0" smtClean="0"/>
              <a:t>of their </a:t>
            </a:r>
            <a:r>
              <a:rPr lang="en-US" dirty="0"/>
              <a:t>restaurant </a:t>
            </a:r>
            <a:endParaRPr lang="en-US" dirty="0"/>
          </a:p>
          <a:p>
            <a:r>
              <a:rPr lang="en-US" dirty="0" smtClean="0"/>
              <a:t>Customers </a:t>
            </a:r>
            <a:r>
              <a:rPr lang="en-US" dirty="0"/>
              <a:t>that want to know where new restaurants will be appearing </a:t>
            </a:r>
            <a:r>
              <a:rPr lang="en-US" dirty="0" err="1" smtClean="0"/>
              <a:t>sothey</a:t>
            </a:r>
            <a:r>
              <a:rPr lang="en-US" dirty="0" smtClean="0"/>
              <a:t> </a:t>
            </a:r>
            <a:r>
              <a:rPr lang="en-US" dirty="0"/>
              <a:t>can eat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Zillow API for gathering all the neighborhoods within San Diego Metro area:</a:t>
            </a:r>
          </a:p>
          <a:p>
            <a:r>
              <a:rPr lang="en-US" dirty="0"/>
              <a:t>https://public.opendatasoft.com/api/records/1.0/search/?</a:t>
            </a:r>
            <a:r>
              <a:rPr lang="en-US" dirty="0" smtClean="0"/>
              <a:t>dataset=zillow-neighborhoods&amp;rows=200&amp;facet=state&amp;facet=county&amp;facet=city&amp;facet=name&amp;refine.state=CA&amp;refine.county=San+Diego</a:t>
            </a:r>
            <a:endParaRPr lang="en-US" dirty="0"/>
          </a:p>
          <a:p>
            <a:r>
              <a:rPr lang="en-US" dirty="0"/>
              <a:t>Foursquare Datasets for existing restaurant information for neighborhoods within the San Diego </a:t>
            </a:r>
            <a:r>
              <a:rPr lang="en-US" dirty="0" err="1" smtClean="0"/>
              <a:t>Metroarea</a:t>
            </a:r>
            <a:r>
              <a:rPr lang="en-US" dirty="0"/>
              <a:t>:</a:t>
            </a:r>
          </a:p>
          <a:p>
            <a:r>
              <a:rPr lang="en-US" dirty="0"/>
              <a:t>https://api.foursquare.com/v2/venues/explore?&amp;</a:t>
            </a:r>
            <a:r>
              <a:rPr lang="en-US" dirty="0" smtClean="0"/>
              <a:t>client_id=UUTW1SJMSRNAECWRGCB2YATUROPNRT3KZMBCDUEGMNRT2KAA&amp;client_secret=QQFYX4G5WB4NUXCKXVV3MY3DLOVOO2IEYNNYIDPACJO514PF&amp;v=20200311&amp;ll</a:t>
            </a:r>
            <a:r>
              <a:rPr lang="en-US" dirty="0"/>
              <a:t>= 32.7157, 117.1611 &amp;radius=500&amp;limit=100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87" y="2208562"/>
            <a:ext cx="10313648" cy="20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Neighborhoods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2180" y="1343953"/>
            <a:ext cx="7625576" cy="5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Neighborhoods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2040455"/>
            <a:ext cx="8028051" cy="21821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2" y="4332649"/>
            <a:ext cx="8596669" cy="18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study, I analyzed the relationship between Venues in the Neighborhoods and their data.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identified the Neighborhoods with most competition and least competition and neighborhoods that are in the need for restaurant type establishments. </a:t>
            </a:r>
            <a:endParaRPr lang="en-US" dirty="0" smtClean="0"/>
          </a:p>
          <a:p>
            <a:r>
              <a:rPr lang="en-US" smtClean="0"/>
              <a:t>Clusters </a:t>
            </a:r>
            <a:r>
              <a:rPr lang="en-US" dirty="0"/>
              <a:t>1 and 3 neighborhoods are the best for opening a new restaurant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Within </a:t>
            </a:r>
            <a:r>
              <a:rPr lang="en-US" dirty="0"/>
              <a:t>these areas there are few restaurants, but more recreational type venues where people gather and migrate to.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4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New Restaurant  San Diego</vt:lpstr>
      <vt:lpstr>Prospect Restaurant Locations</vt:lpstr>
      <vt:lpstr>Data Acquisition &amp; Cleaning</vt:lpstr>
      <vt:lpstr>Feature Selection</vt:lpstr>
      <vt:lpstr>Cluster Neighborhoods </vt:lpstr>
      <vt:lpstr>Prospective Neighborhoods</vt:lpstr>
      <vt:lpstr>Conclusions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Restaurant  San Diego</dc:title>
  <dc:creator>Gregory Musumeci</dc:creator>
  <cp:keywords>Non Technical</cp:keywords>
  <cp:lastModifiedBy>Gregory Musumeci</cp:lastModifiedBy>
  <cp:revision>4</cp:revision>
  <dcterms:created xsi:type="dcterms:W3CDTF">2020-03-11T18:02:47Z</dcterms:created>
  <dcterms:modified xsi:type="dcterms:W3CDTF">2020-03-11T18:09:11Z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7c413614-be90-4f9e-8729-e734cac270fc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