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8aeb6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8aeb6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8aeb66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6f8aeb66c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ourceforge.net/projects/orwelldevcp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Started...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Neat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“Buffet”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35875"/>
            <a:ext cx="8520600" cy="11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C++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Getting Started...</a:t>
            </a:r>
            <a:endParaRPr sz="3000"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1538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We are going to use an Integrated Development Environment (IDE)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There are many IDE’s and compilers available for C++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We are using Dev-Cpp (its free)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https://sourceforge.net/projects/orwelldevcpp/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614487" y="232172"/>
            <a:ext cx="570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a C++ Program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349250" y="1694250"/>
            <a:ext cx="2117700" cy="135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&lt;iostream.h&gt;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sue = 5;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sue;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/>
          </a:p>
        </p:txBody>
      </p:sp>
      <p:sp>
        <p:nvSpPr>
          <p:cNvPr id="84" name="Google Shape;84;p18"/>
          <p:cNvSpPr/>
          <p:nvPr/>
        </p:nvSpPr>
        <p:spPr>
          <a:xfrm>
            <a:off x="3182937" y="1981200"/>
            <a:ext cx="11796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63873" y="2215750"/>
            <a:ext cx="148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5106987" y="1999059"/>
            <a:ext cx="11796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230798" y="2233625"/>
            <a:ext cx="1055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linker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078399" y="3438525"/>
            <a:ext cx="1409400" cy="69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iostream.h</a:t>
            </a:r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2466975" y="2409825"/>
            <a:ext cx="71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0" name="Google Shape;90;p18"/>
          <p:cNvCxnSpPr/>
          <p:nvPr/>
        </p:nvCxnSpPr>
        <p:spPr>
          <a:xfrm>
            <a:off x="4362450" y="2409825"/>
            <a:ext cx="71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" name="Google Shape;91;p18"/>
          <p:cNvCxnSpPr/>
          <p:nvPr/>
        </p:nvCxnSpPr>
        <p:spPr>
          <a:xfrm rot="10800000">
            <a:off x="5743575" y="2830124"/>
            <a:ext cx="0" cy="60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/>
          <p:nvPr/>
        </p:nvCxnSpPr>
        <p:spPr>
          <a:xfrm>
            <a:off x="6286500" y="2409825"/>
            <a:ext cx="171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" name="Google Shape;93;p18"/>
          <p:cNvSpPr txBox="1"/>
          <p:nvPr/>
        </p:nvSpPr>
        <p:spPr>
          <a:xfrm>
            <a:off x="542925" y="1270400"/>
            <a:ext cx="1994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practice.cpp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865548" y="1277550"/>
            <a:ext cx="191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practice.obj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591300" y="1276350"/>
            <a:ext cx="191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practice.exe</a:t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4429125" y="1694259"/>
            <a:ext cx="220800" cy="5217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/>
          <p:nvPr/>
        </p:nvCxnSpPr>
        <p:spPr>
          <a:xfrm flipH="1">
            <a:off x="7094662" y="1613296"/>
            <a:ext cx="225300" cy="6204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