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3" roundtripDataSignature="AMtx7mgCi1AODA3/dqElxsxR+rBA0WAR2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ext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0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8" name="Google Shape;18;p2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Google Shape;9;p1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" name="Google Shape;10;p1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"/>
          <p:cNvSpPr txBox="1"/>
          <p:nvPr/>
        </p:nvSpPr>
        <p:spPr>
          <a:xfrm>
            <a:off x="2263775" y="457200"/>
            <a:ext cx="4725987" cy="5578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Into C++: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Basics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Neat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C++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2912" y="1095375"/>
            <a:ext cx="5761037" cy="434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5675" y="1096962"/>
            <a:ext cx="7240587" cy="54292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91" name="Google Shape;91;p11"/>
          <p:cNvSpPr txBox="1"/>
          <p:nvPr/>
        </p:nvSpPr>
        <p:spPr>
          <a:xfrm>
            <a:off x="1935162" y="-22225"/>
            <a:ext cx="60325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Compiled Languages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 txBox="1"/>
          <p:nvPr/>
        </p:nvSpPr>
        <p:spPr>
          <a:xfrm>
            <a:off x="1614487" y="309562"/>
            <a:ext cx="5705475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Running a C++ Program</a:t>
            </a:r>
            <a:endParaRPr/>
          </a:p>
        </p:txBody>
      </p:sp>
      <p:sp>
        <p:nvSpPr>
          <p:cNvPr id="97" name="Google Shape;97;p12"/>
          <p:cNvSpPr txBox="1"/>
          <p:nvPr/>
        </p:nvSpPr>
        <p:spPr>
          <a:xfrm>
            <a:off x="349250" y="2259012"/>
            <a:ext cx="2117725" cy="18129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 &lt;iostream.h&gt;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int sue = 5;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cout &lt;&lt; sue;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sp>
        <p:nvSpPr>
          <p:cNvPr id="98" name="Google Shape;98;p12"/>
          <p:cNvSpPr/>
          <p:nvPr/>
        </p:nvSpPr>
        <p:spPr>
          <a:xfrm>
            <a:off x="3182937" y="2641600"/>
            <a:ext cx="1179512" cy="11080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2"/>
          <p:cNvSpPr txBox="1"/>
          <p:nvPr/>
        </p:nvSpPr>
        <p:spPr>
          <a:xfrm>
            <a:off x="3163887" y="2954337"/>
            <a:ext cx="12652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compiler</a:t>
            </a:r>
            <a:endParaRPr/>
          </a:p>
        </p:txBody>
      </p:sp>
      <p:sp>
        <p:nvSpPr>
          <p:cNvPr id="100" name="Google Shape;100;p12"/>
          <p:cNvSpPr/>
          <p:nvPr/>
        </p:nvSpPr>
        <p:spPr>
          <a:xfrm>
            <a:off x="5106987" y="2665412"/>
            <a:ext cx="1179512" cy="11080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2"/>
          <p:cNvSpPr txBox="1"/>
          <p:nvPr/>
        </p:nvSpPr>
        <p:spPr>
          <a:xfrm>
            <a:off x="5230812" y="2978150"/>
            <a:ext cx="8937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linker</a:t>
            </a:r>
            <a:endParaRPr/>
          </a:p>
        </p:txBody>
      </p:sp>
      <p:sp>
        <p:nvSpPr>
          <p:cNvPr id="102" name="Google Shape;102;p12"/>
          <p:cNvSpPr txBox="1"/>
          <p:nvPr/>
        </p:nvSpPr>
        <p:spPr>
          <a:xfrm>
            <a:off x="5078412" y="4584700"/>
            <a:ext cx="1343025" cy="9255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Library with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 for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iostream.h</a:t>
            </a:r>
            <a:endParaRPr/>
          </a:p>
        </p:txBody>
      </p:sp>
      <p:cxnSp>
        <p:nvCxnSpPr>
          <p:cNvPr id="103" name="Google Shape;103;p12"/>
          <p:cNvCxnSpPr/>
          <p:nvPr/>
        </p:nvCxnSpPr>
        <p:spPr>
          <a:xfrm>
            <a:off x="2466975" y="3213100"/>
            <a:ext cx="71596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4" name="Google Shape;104;p12"/>
          <p:cNvCxnSpPr/>
          <p:nvPr/>
        </p:nvCxnSpPr>
        <p:spPr>
          <a:xfrm>
            <a:off x="4362450" y="3213100"/>
            <a:ext cx="71596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5" name="Google Shape;105;p12"/>
          <p:cNvCxnSpPr/>
          <p:nvPr/>
        </p:nvCxnSpPr>
        <p:spPr>
          <a:xfrm rot="10800000">
            <a:off x="5743575" y="3773487"/>
            <a:ext cx="0" cy="8112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6" name="Google Shape;106;p12"/>
          <p:cNvCxnSpPr/>
          <p:nvPr/>
        </p:nvCxnSpPr>
        <p:spPr>
          <a:xfrm>
            <a:off x="6286500" y="3213100"/>
            <a:ext cx="171767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7" name="Google Shape;107;p12"/>
          <p:cNvSpPr txBox="1"/>
          <p:nvPr/>
        </p:nvSpPr>
        <p:spPr>
          <a:xfrm>
            <a:off x="542925" y="1693862"/>
            <a:ext cx="16621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practice.cpp</a:t>
            </a:r>
            <a:endParaRPr/>
          </a:p>
        </p:txBody>
      </p:sp>
      <p:sp>
        <p:nvSpPr>
          <p:cNvPr id="108" name="Google Shape;108;p12"/>
          <p:cNvSpPr txBox="1"/>
          <p:nvPr/>
        </p:nvSpPr>
        <p:spPr>
          <a:xfrm>
            <a:off x="3865562" y="1703387"/>
            <a:ext cx="16113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practice.obj</a:t>
            </a:r>
            <a:endParaRPr/>
          </a:p>
        </p:txBody>
      </p:sp>
      <p:sp>
        <p:nvSpPr>
          <p:cNvPr id="109" name="Google Shape;109;p12"/>
          <p:cNvSpPr txBox="1"/>
          <p:nvPr/>
        </p:nvSpPr>
        <p:spPr>
          <a:xfrm>
            <a:off x="6591300" y="1701800"/>
            <a:ext cx="16446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practice.exe</a:t>
            </a:r>
            <a:endParaRPr/>
          </a:p>
        </p:txBody>
      </p:sp>
      <p:cxnSp>
        <p:nvCxnSpPr>
          <p:cNvPr id="110" name="Google Shape;110;p12"/>
          <p:cNvCxnSpPr/>
          <p:nvPr/>
        </p:nvCxnSpPr>
        <p:spPr>
          <a:xfrm>
            <a:off x="4429125" y="2259012"/>
            <a:ext cx="220662" cy="695325"/>
          </a:xfrm>
          <a:prstGeom prst="straightConnector1">
            <a:avLst/>
          </a:prstGeom>
          <a:noFill/>
          <a:ln cap="flat" cmpd="sng" w="9525">
            <a:solidFill>
              <a:srgbClr val="FF33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1" name="Google Shape;111;p12"/>
          <p:cNvCxnSpPr/>
          <p:nvPr/>
        </p:nvCxnSpPr>
        <p:spPr>
          <a:xfrm flipH="1">
            <a:off x="7094537" y="2151062"/>
            <a:ext cx="225425" cy="827087"/>
          </a:xfrm>
          <a:prstGeom prst="straightConnector1">
            <a:avLst/>
          </a:prstGeom>
          <a:noFill/>
          <a:ln cap="flat" cmpd="sng" w="9525">
            <a:solidFill>
              <a:srgbClr val="FF3300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"/>
          <p:cNvSpPr txBox="1"/>
          <p:nvPr/>
        </p:nvSpPr>
        <p:spPr>
          <a:xfrm>
            <a:off x="3178175" y="434975"/>
            <a:ext cx="2997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C++ Lab1</a:t>
            </a:r>
            <a:endParaRPr/>
          </a:p>
        </p:txBody>
      </p:sp>
      <p:sp>
        <p:nvSpPr>
          <p:cNvPr id="117" name="Google Shape;117;p13"/>
          <p:cNvSpPr txBox="1"/>
          <p:nvPr/>
        </p:nvSpPr>
        <p:spPr>
          <a:xfrm>
            <a:off x="479425" y="1958975"/>
            <a:ext cx="7556500" cy="4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make a calculator that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multiplies 2 integers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display the answer on the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screen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make it  user friendly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Calculator Specs</a:t>
            </a:r>
            <a:endParaRPr/>
          </a:p>
        </p:txBody>
      </p:sp>
      <p:sp>
        <p:nvSpPr>
          <p:cNvPr id="123" name="Google Shape;123;p14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Ask the user for two integers.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Load two integer variables with the two entered values.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Multiply the two values together and store the answer in a third integer variable.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the third integer variable (answer) to the screen.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5"/>
          <p:cNvSpPr txBox="1"/>
          <p:nvPr/>
        </p:nvSpPr>
        <p:spPr>
          <a:xfrm>
            <a:off x="615950" y="2133600"/>
            <a:ext cx="8528050" cy="3381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Please enter first number: </a:t>
            </a:r>
            <a:r>
              <a:rPr b="0" i="0" lang="en-US" sz="54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Please enter second number: </a:t>
            </a:r>
            <a:r>
              <a:rPr b="0" i="0" lang="en-US" sz="54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b="0" i="0" sz="5400" u="none">
              <a:solidFill>
                <a:srgbClr val="FF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Answer is: </a:t>
            </a:r>
            <a:r>
              <a:rPr b="0" i="0" lang="en-US" sz="54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56</a:t>
            </a:r>
            <a:endParaRPr/>
          </a:p>
        </p:txBody>
      </p:sp>
      <p:sp>
        <p:nvSpPr>
          <p:cNvPr id="129" name="Google Shape;129;p15"/>
          <p:cNvSpPr txBox="1"/>
          <p:nvPr/>
        </p:nvSpPr>
        <p:spPr>
          <a:xfrm>
            <a:off x="2455862" y="401637"/>
            <a:ext cx="45085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Sample Output: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Road Map to Calculator</a:t>
            </a:r>
            <a:endParaRPr/>
          </a:p>
        </p:txBody>
      </p:sp>
      <p:sp>
        <p:nvSpPr>
          <p:cNvPr id="135" name="Google Shape;135;p16"/>
          <p:cNvSpPr txBox="1"/>
          <p:nvPr>
            <p:ph idx="1" type="body"/>
          </p:nvPr>
        </p:nvSpPr>
        <p:spPr>
          <a:xfrm>
            <a:off x="685800" y="2847975"/>
            <a:ext cx="7772400" cy="3287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1a – writes “I love school” to the screen.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1b – defines an integer variable and stores a value in the variable and writes ten times that value to the screen.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1c – gets a value from the keyboard and stores it in a variable and writes it back to the screen.  Then replaces the variable value with ten times the original variable value and writes that new value to the screen.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1d -  now make a calculator as described for Lab#1</a:t>
            </a:r>
            <a:endParaRPr/>
          </a:p>
        </p:txBody>
      </p:sp>
      <p:sp>
        <p:nvSpPr>
          <p:cNvPr id="136" name="Google Shape;136;p16"/>
          <p:cNvSpPr txBox="1"/>
          <p:nvPr/>
        </p:nvSpPr>
        <p:spPr>
          <a:xfrm>
            <a:off x="931862" y="2022475"/>
            <a:ext cx="4329112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an application that: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0300" y="1905000"/>
            <a:ext cx="5243512" cy="482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7"/>
          <p:cNvSpPr/>
          <p:nvPr/>
        </p:nvSpPr>
        <p:spPr>
          <a:xfrm>
            <a:off x="3175000" y="95250"/>
            <a:ext cx="4000500" cy="1809750"/>
          </a:xfrm>
          <a:prstGeom prst="wedgeRoundRectCallout">
            <a:avLst>
              <a:gd fmla="val 3634" name="adj1"/>
              <a:gd fmla="val 45777" name="adj2"/>
              <a:gd fmla="val 0" name="adj3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 ?’s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"/>
          <p:cNvSpPr txBox="1"/>
          <p:nvPr/>
        </p:nvSpPr>
        <p:spPr>
          <a:xfrm>
            <a:off x="1114425" y="1030287"/>
            <a:ext cx="7023100" cy="44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Times New Roman"/>
              <a:buNone/>
            </a:pPr>
            <a:r>
              <a:rPr b="0" i="0" lang="en-US" sz="9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Applications,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Times New Roman"/>
              <a:buNone/>
            </a:pPr>
            <a:r>
              <a:rPr b="0" i="0" lang="en-US" sz="9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Applications,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Times New Roman"/>
              <a:buNone/>
            </a:pPr>
            <a:r>
              <a:rPr b="0" i="0" lang="en-US" sz="9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Applications!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"/>
          <p:cNvSpPr txBox="1"/>
          <p:nvPr/>
        </p:nvSpPr>
        <p:spPr>
          <a:xfrm>
            <a:off x="-104775" y="1492250"/>
            <a:ext cx="9118600" cy="4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Let’s write our first program…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b="0" i="0" sz="5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Multiply 2 integers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b="0" i="0" sz="5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kind of application is this?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/>
          <p:nvPr/>
        </p:nvSpPr>
        <p:spPr>
          <a:xfrm>
            <a:off x="796925" y="276225"/>
            <a:ext cx="719455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 to store the integers</a:t>
            </a:r>
            <a:endParaRPr/>
          </a:p>
        </p:txBody>
      </p:sp>
      <p:sp>
        <p:nvSpPr>
          <p:cNvPr id="41" name="Google Shape;41;p4"/>
          <p:cNvSpPr txBox="1"/>
          <p:nvPr/>
        </p:nvSpPr>
        <p:spPr>
          <a:xfrm>
            <a:off x="1241425" y="2212975"/>
            <a:ext cx="3213100" cy="2559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num1;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num2;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answer;</a:t>
            </a:r>
            <a:endParaRPr/>
          </a:p>
        </p:txBody>
      </p:sp>
      <p:cxnSp>
        <p:nvCxnSpPr>
          <p:cNvPr id="42" name="Google Shape;42;p4"/>
          <p:cNvCxnSpPr/>
          <p:nvPr/>
        </p:nvCxnSpPr>
        <p:spPr>
          <a:xfrm rot="10800000">
            <a:off x="1778000" y="4772025"/>
            <a:ext cx="793750" cy="1355725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3" name="Google Shape;43;p4"/>
          <p:cNvSpPr txBox="1"/>
          <p:nvPr/>
        </p:nvSpPr>
        <p:spPr>
          <a:xfrm>
            <a:off x="384175" y="6016625"/>
            <a:ext cx="4786312" cy="823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0" i="0" lang="en-US" sz="4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means type integer</a:t>
            </a:r>
            <a:endParaRPr/>
          </a:p>
        </p:txBody>
      </p:sp>
      <p:cxnSp>
        <p:nvCxnSpPr>
          <p:cNvPr id="44" name="Google Shape;44;p4"/>
          <p:cNvCxnSpPr/>
          <p:nvPr/>
        </p:nvCxnSpPr>
        <p:spPr>
          <a:xfrm rot="10800000">
            <a:off x="3714750" y="4772025"/>
            <a:ext cx="739775" cy="434975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5" name="Google Shape;45;p4"/>
          <p:cNvSpPr txBox="1"/>
          <p:nvPr/>
        </p:nvSpPr>
        <p:spPr>
          <a:xfrm>
            <a:off x="2962275" y="4999037"/>
            <a:ext cx="61229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0" i="0" lang="en-US" sz="4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 of integer variable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 txBox="1"/>
          <p:nvPr/>
        </p:nvSpPr>
        <p:spPr>
          <a:xfrm>
            <a:off x="1304925" y="1577975"/>
            <a:ext cx="6515100" cy="2559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num1 = 5;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num2 = 4;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answer = num1*num2;</a:t>
            </a:r>
            <a:endParaRPr/>
          </a:p>
        </p:txBody>
      </p:sp>
      <p:sp>
        <p:nvSpPr>
          <p:cNvPr id="51" name="Google Shape;51;p5"/>
          <p:cNvSpPr txBox="1"/>
          <p:nvPr/>
        </p:nvSpPr>
        <p:spPr>
          <a:xfrm>
            <a:off x="387350" y="5737225"/>
            <a:ext cx="807085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happening in RAM?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"/>
          <p:cNvSpPr txBox="1"/>
          <p:nvPr/>
        </p:nvSpPr>
        <p:spPr>
          <a:xfrm>
            <a:off x="452437" y="909637"/>
            <a:ext cx="7831137" cy="3749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imes New Roman"/>
              <a:buNone/>
            </a:pPr>
            <a:r>
              <a:rPr b="0" i="0" lang="en-US" sz="8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anything wrong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imes New Roman"/>
              <a:buNone/>
            </a:pPr>
            <a:r>
              <a:rPr b="0" i="0" lang="en-US" sz="8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imes New Roman"/>
              <a:buNone/>
            </a:pPr>
            <a:r>
              <a:rPr b="0" i="0" lang="en-US" sz="8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calculator?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/>
          <p:nvPr/>
        </p:nvSpPr>
        <p:spPr>
          <a:xfrm>
            <a:off x="701675" y="244475"/>
            <a:ext cx="636905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 &lt;iostream.h&gt;</a:t>
            </a:r>
            <a:endParaRPr/>
          </a:p>
        </p:txBody>
      </p:sp>
      <p:sp>
        <p:nvSpPr>
          <p:cNvPr id="62" name="Google Shape;62;p7"/>
          <p:cNvSpPr txBox="1"/>
          <p:nvPr/>
        </p:nvSpPr>
        <p:spPr>
          <a:xfrm>
            <a:off x="701675" y="1355725"/>
            <a:ext cx="8489950" cy="502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int answer;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// blah blah calculator stuff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cout &lt;&lt; answer;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cxnSp>
        <p:nvCxnSpPr>
          <p:cNvPr id="63" name="Google Shape;63;p7"/>
          <p:cNvCxnSpPr/>
          <p:nvPr/>
        </p:nvCxnSpPr>
        <p:spPr>
          <a:xfrm rot="10800000">
            <a:off x="2603500" y="5619750"/>
            <a:ext cx="952500" cy="579437"/>
          </a:xfrm>
          <a:prstGeom prst="straightConnector1">
            <a:avLst/>
          </a:prstGeom>
          <a:noFill/>
          <a:ln cap="flat" cmpd="sng" w="76200">
            <a:solidFill>
              <a:srgbClr val="FF33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4" name="Google Shape;64;p7"/>
          <p:cNvSpPr txBox="1"/>
          <p:nvPr/>
        </p:nvSpPr>
        <p:spPr>
          <a:xfrm>
            <a:off x="3556000" y="5503862"/>
            <a:ext cx="3106737" cy="131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RAM to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screen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"/>
          <p:cNvSpPr txBox="1"/>
          <p:nvPr/>
        </p:nvSpPr>
        <p:spPr>
          <a:xfrm>
            <a:off x="701675" y="244475"/>
            <a:ext cx="636905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 &lt;iostream.h&gt;</a:t>
            </a:r>
            <a:endParaRPr/>
          </a:p>
        </p:txBody>
      </p:sp>
      <p:sp>
        <p:nvSpPr>
          <p:cNvPr id="70" name="Google Shape;70;p8"/>
          <p:cNvSpPr txBox="1"/>
          <p:nvPr/>
        </p:nvSpPr>
        <p:spPr>
          <a:xfrm>
            <a:off x="701675" y="1355725"/>
            <a:ext cx="4806950" cy="4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int num1;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cin &gt;&gt; num1;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sp>
        <p:nvSpPr>
          <p:cNvPr id="71" name="Google Shape;71;p8"/>
          <p:cNvSpPr txBox="1"/>
          <p:nvPr/>
        </p:nvSpPr>
        <p:spPr>
          <a:xfrm>
            <a:off x="2522537" y="5426075"/>
            <a:ext cx="4202112" cy="1431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keyboard to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RAM</a:t>
            </a:r>
            <a:endParaRPr/>
          </a:p>
        </p:txBody>
      </p:sp>
      <p:cxnSp>
        <p:nvCxnSpPr>
          <p:cNvPr id="72" name="Google Shape;72;p8"/>
          <p:cNvCxnSpPr/>
          <p:nvPr/>
        </p:nvCxnSpPr>
        <p:spPr>
          <a:xfrm rot="10800000">
            <a:off x="1919287" y="4748212"/>
            <a:ext cx="603250" cy="811212"/>
          </a:xfrm>
          <a:prstGeom prst="straightConnector1">
            <a:avLst/>
          </a:prstGeom>
          <a:noFill/>
          <a:ln cap="flat" cmpd="sng" w="38100">
            <a:solidFill>
              <a:srgbClr val="FF3300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/>
          <p:nvPr/>
        </p:nvSpPr>
        <p:spPr>
          <a:xfrm>
            <a:off x="701675" y="244475"/>
            <a:ext cx="636905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 &lt;iostream.h&gt;</a:t>
            </a:r>
            <a:endParaRPr/>
          </a:p>
        </p:txBody>
      </p:sp>
      <p:sp>
        <p:nvSpPr>
          <p:cNvPr id="78" name="Google Shape;78;p9"/>
          <p:cNvSpPr txBox="1"/>
          <p:nvPr/>
        </p:nvSpPr>
        <p:spPr>
          <a:xfrm>
            <a:off x="701675" y="1355725"/>
            <a:ext cx="7740650" cy="3381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cout &lt;&lt; “I love school”;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cxnSp>
        <p:nvCxnSpPr>
          <p:cNvPr id="79" name="Google Shape;79;p9"/>
          <p:cNvCxnSpPr/>
          <p:nvPr/>
        </p:nvCxnSpPr>
        <p:spPr>
          <a:xfrm flipH="1" rot="10800000">
            <a:off x="4413250" y="3968750"/>
            <a:ext cx="793750" cy="1746250"/>
          </a:xfrm>
          <a:prstGeom prst="straightConnector1">
            <a:avLst/>
          </a:prstGeom>
          <a:noFill/>
          <a:ln cap="flat" cmpd="sng" w="76200">
            <a:solidFill>
              <a:srgbClr val="FF33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0" name="Google Shape;80;p9"/>
          <p:cNvSpPr txBox="1"/>
          <p:nvPr/>
        </p:nvSpPr>
        <p:spPr>
          <a:xfrm>
            <a:off x="2416175" y="5668962"/>
            <a:ext cx="3317875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called a string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2003-02-15T06:21:52Z</dcterms:created>
  <dc:creator>Gregory Winston Neat</dc:creator>
</cp:coreProperties>
</file>