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gpRNMOV0TF77rOQJwa6G8K1dNi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f8bcdd0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g6f8bcdd0e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f8bcdd0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g6f8bcdd0e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f8bcdd0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6f8bcdd0e6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37" name="Google Shape;37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8" name="Google Shape;38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9" name="Google Shape;49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0" name="Google Shape;50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1" name="Google Shape;51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2" name="Google Shape;52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8" name="Google Shape;58;p15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9" name="Google Shape;59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239550" y="457200"/>
            <a:ext cx="7419900" cy="4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getch method</a:t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3195637" y="-20637"/>
            <a:ext cx="18986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166687" y="1193800"/>
            <a:ext cx="8980487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Char char="-"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on a path to making a slot machine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Char char="-"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next few labs create a single box of a slot machine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Char char="-"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then x3 to make the final version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f8bcdd0e6_0_0"/>
          <p:cNvSpPr txBox="1"/>
          <p:nvPr/>
        </p:nvSpPr>
        <p:spPr>
          <a:xfrm>
            <a:off x="3195637" y="-20637"/>
            <a:ext cx="1898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6f8bcdd0e6_0_0"/>
          <p:cNvSpPr txBox="1"/>
          <p:nvPr/>
        </p:nvSpPr>
        <p:spPr>
          <a:xfrm>
            <a:off x="166687" y="1193800"/>
            <a:ext cx="8980500" cy="3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Char char="-"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getch is another C++ method that is built in (like gotoxy)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Char char="-"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getch stands for get character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Char char="-"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this method can only deal with characters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Char char="-"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serves the same purpose as cin&gt;&gt;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f8bcdd0e6_0_5"/>
          <p:cNvSpPr txBox="1"/>
          <p:nvPr/>
        </p:nvSpPr>
        <p:spPr>
          <a:xfrm>
            <a:off x="3195615" y="-20625"/>
            <a:ext cx="3552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getch vs cin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6f8bcdd0e6_0_5"/>
          <p:cNvSpPr txBox="1"/>
          <p:nvPr/>
        </p:nvSpPr>
        <p:spPr>
          <a:xfrm>
            <a:off x="166687" y="1193800"/>
            <a:ext cx="8980500" cy="3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Char char="-"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allow input from the keyboard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Char char="-"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getch can only input characters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Char char="-"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getch does not require hitting enter after you type in the character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Char char="-"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getch does not show the character typed in (unlike cin&gt;&gt;)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8bcdd0e6_0_10"/>
          <p:cNvSpPr txBox="1"/>
          <p:nvPr/>
        </p:nvSpPr>
        <p:spPr>
          <a:xfrm>
            <a:off x="3195632" y="-20625"/>
            <a:ext cx="578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getch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6f8bcdd0e6_0_10"/>
          <p:cNvSpPr txBox="1"/>
          <p:nvPr/>
        </p:nvSpPr>
        <p:spPr>
          <a:xfrm>
            <a:off x="166675" y="1193800"/>
            <a:ext cx="9343200" cy="3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cout&lt;&lt;”please enter your favorite letter”;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 apple = getch();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apple contains the character entered by the user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