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zMJe55/VffPDDOMMMQEAde9f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8b7d9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6f8b7d90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8b7d9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6f8b7d90c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8b7d90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6f8b7d90c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39550" y="457200"/>
            <a:ext cx="74199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Use/Make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433608" y="-20625"/>
            <a:ext cx="46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Some Boxes!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1762" y="1708200"/>
            <a:ext cx="898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We are close to starting our slot machine.  The app is loaded with boxes. 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You have three choices on how to make your boxes: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arenR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your own code from earlier labs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arenR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methods provided to you that make boxes (new this lab)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arenR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how to make your own methods to make boxes (another set of labs - lab15a)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b7d90cc_0_0"/>
          <p:cNvSpPr txBox="1"/>
          <p:nvPr/>
        </p:nvSpPr>
        <p:spPr>
          <a:xfrm>
            <a:off x="2433608" y="-20625"/>
            <a:ext cx="46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Some Boxes!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6f8b7d90cc_0_0"/>
          <p:cNvSpPr txBox="1"/>
          <p:nvPr/>
        </p:nvSpPr>
        <p:spPr>
          <a:xfrm>
            <a:off x="81762" y="1708200"/>
            <a:ext cx="898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slide explains how you can use existing methods (make by a student) to make boxes.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do this, you need a new base code (included in this folder)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the base code folder contains an additional file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file is called a .h (dot h) file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a library of methods that you can use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8b7d90cc_0_5"/>
          <p:cNvSpPr txBox="1"/>
          <p:nvPr/>
        </p:nvSpPr>
        <p:spPr>
          <a:xfrm>
            <a:off x="2433608" y="-20625"/>
            <a:ext cx="46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Some Boxes!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6f8b7d90cc_0_5"/>
          <p:cNvSpPr txBox="1"/>
          <p:nvPr/>
        </p:nvSpPr>
        <p:spPr>
          <a:xfrm>
            <a:off x="134262" y="1769150"/>
            <a:ext cx="898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of the dot h file is Gaby (named after the kid who made it)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the following methods: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framedbox(int xcoord, int ycoord, int width, int height, char symbol)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drawbox(int x, int y,int width, int height, char sym)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drawline(int length, int xcoord, int ycoord, char sym);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8b7d90cc_0_14"/>
          <p:cNvSpPr txBox="1"/>
          <p:nvPr/>
        </p:nvSpPr>
        <p:spPr>
          <a:xfrm>
            <a:off x="2433608" y="-20625"/>
            <a:ext cx="46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to make Methods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6f8b7d90cc_0_14"/>
          <p:cNvSpPr txBox="1"/>
          <p:nvPr/>
        </p:nvSpPr>
        <p:spPr>
          <a:xfrm>
            <a:off x="134262" y="1769150"/>
            <a:ext cx="8980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learn how to make your own dot h file, after you complete this lab, go to lab15a.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go to lab16 (slot machine) and use the new base code if you want to use Gaby.h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