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JTACtTeN7tf1aIrzTWthZ0jRI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930275" y="457200"/>
            <a:ext cx="7399337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Into C++: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on Calculators….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/>
        </p:nvSpPr>
        <p:spPr>
          <a:xfrm>
            <a:off x="3178175" y="434975"/>
            <a:ext cx="299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Lab2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479425" y="1958975"/>
            <a:ext cx="7747000" cy="4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make a calculator that can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+, -, *, /, 2 integers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display the answer on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make it  user friendly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/>
        </p:nvSpPr>
        <p:spPr>
          <a:xfrm>
            <a:off x="615950" y="466725"/>
            <a:ext cx="8528050" cy="4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first number: </a:t>
            </a: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second number: </a:t>
            </a: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the operation:</a:t>
            </a: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+ 8 =</a:t>
            </a: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/>
        </p:nvSpPr>
        <p:spPr>
          <a:xfrm>
            <a:off x="3024187" y="-71437"/>
            <a:ext cx="3784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 Code</a:t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0" y="728662"/>
            <a:ext cx="7475537" cy="6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define all variables needed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ask user for values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get values from keyboard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determine which operation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chose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perform the corresponding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write the question to the screen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write the answer to the screen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" y="1905000"/>
            <a:ext cx="5243512" cy="48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3175000" y="95250"/>
            <a:ext cx="4000500" cy="1809750"/>
          </a:xfrm>
          <a:prstGeom prst="wedgeRoundRectCallout">
            <a:avLst>
              <a:gd fmla="val 3634" name="adj1"/>
              <a:gd fmla="val 45777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?’s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/>
        </p:nvSpPr>
        <p:spPr>
          <a:xfrm>
            <a:off x="1624012" y="0"/>
            <a:ext cx="6416675" cy="277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 New Roman"/>
              <a:buNone/>
            </a:pPr>
            <a:r>
              <a:rPr b="0" i="0" lang="en-US" sz="8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enhance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 New Roman"/>
              <a:buNone/>
            </a:pPr>
            <a:r>
              <a:rPr b="0" i="0" lang="en-US" sz="8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calculator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2216150" y="4457700"/>
            <a:ext cx="39751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-integers only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+, -, /, *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/>
        </p:nvSpPr>
        <p:spPr>
          <a:xfrm>
            <a:off x="830262" y="0"/>
            <a:ext cx="74993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another data type</a:t>
            </a:r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730250" y="1889125"/>
            <a:ext cx="841375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- any single symbol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keyboard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/>
        </p:nvSpPr>
        <p:spPr>
          <a:xfrm>
            <a:off x="830262" y="0"/>
            <a:ext cx="7861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a character variable</a:t>
            </a:r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730250" y="1889125"/>
            <a:ext cx="256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joe;</a:t>
            </a:r>
            <a:endParaRPr/>
          </a:p>
        </p:txBody>
      </p:sp>
      <p:cxnSp>
        <p:nvCxnSpPr>
          <p:cNvPr id="38" name="Google Shape;38;p4"/>
          <p:cNvCxnSpPr/>
          <p:nvPr/>
        </p:nvCxnSpPr>
        <p:spPr>
          <a:xfrm rot="10800000">
            <a:off x="1530350" y="2803525"/>
            <a:ext cx="346075" cy="163988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" name="Google Shape;39;p4"/>
          <p:cNvSpPr txBox="1"/>
          <p:nvPr/>
        </p:nvSpPr>
        <p:spPr>
          <a:xfrm>
            <a:off x="730250" y="4243387"/>
            <a:ext cx="2565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/>
          </a:p>
        </p:txBody>
      </p:sp>
      <p:cxnSp>
        <p:nvCxnSpPr>
          <p:cNvPr id="40" name="Google Shape;40;p4"/>
          <p:cNvCxnSpPr/>
          <p:nvPr/>
        </p:nvCxnSpPr>
        <p:spPr>
          <a:xfrm rot="10800000">
            <a:off x="2741612" y="2803525"/>
            <a:ext cx="1182687" cy="5143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" name="Google Shape;41;p4"/>
          <p:cNvSpPr txBox="1"/>
          <p:nvPr/>
        </p:nvSpPr>
        <p:spPr>
          <a:xfrm>
            <a:off x="3924300" y="2803525"/>
            <a:ext cx="509905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character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304800" y="0"/>
            <a:ext cx="87185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character variable a value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730250" y="1741487"/>
            <a:ext cx="6751637" cy="306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joe;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Font typeface="Times New Roman"/>
              <a:buNone/>
            </a:pPr>
            <a:r>
              <a:rPr b="0" i="0" lang="en-US" sz="1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joe = ‘&amp;’;</a:t>
            </a:r>
            <a:endParaRPr/>
          </a:p>
        </p:txBody>
      </p:sp>
      <p:cxnSp>
        <p:nvCxnSpPr>
          <p:cNvPr id="48" name="Google Shape;48;p5"/>
          <p:cNvCxnSpPr/>
          <p:nvPr/>
        </p:nvCxnSpPr>
        <p:spPr>
          <a:xfrm rot="10800000">
            <a:off x="4791075" y="3867150"/>
            <a:ext cx="692150" cy="177323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" name="Google Shape;49;p5"/>
          <p:cNvSpPr txBox="1"/>
          <p:nvPr/>
        </p:nvSpPr>
        <p:spPr>
          <a:xfrm>
            <a:off x="3022600" y="5526087"/>
            <a:ext cx="55181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signifies char value</a:t>
            </a:r>
            <a:endParaRPr/>
          </a:p>
        </p:txBody>
      </p:sp>
      <p:cxnSp>
        <p:nvCxnSpPr>
          <p:cNvPr id="50" name="Google Shape;50;p5"/>
          <p:cNvCxnSpPr/>
          <p:nvPr/>
        </p:nvCxnSpPr>
        <p:spPr>
          <a:xfrm flipH="1" rot="10800000">
            <a:off x="5888037" y="3867150"/>
            <a:ext cx="663575" cy="177323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/>
        </p:nvSpPr>
        <p:spPr>
          <a:xfrm>
            <a:off x="2157412" y="-73025"/>
            <a:ext cx="48593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happens?</a:t>
            </a:r>
            <a:endParaRPr/>
          </a:p>
        </p:txBody>
      </p:sp>
      <p:sp>
        <p:nvSpPr>
          <p:cNvPr id="56" name="Google Shape;56;p6"/>
          <p:cNvSpPr txBox="1"/>
          <p:nvPr/>
        </p:nvSpPr>
        <p:spPr>
          <a:xfrm>
            <a:off x="0" y="1816100"/>
            <a:ext cx="8602662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joe;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joe &lt;&lt; joe &lt;&lt; endl;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“joe”;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/>
        </p:nvSpPr>
        <p:spPr>
          <a:xfrm>
            <a:off x="2157412" y="-73025"/>
            <a:ext cx="48593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happens?</a:t>
            </a:r>
            <a:endParaRPr/>
          </a:p>
        </p:txBody>
      </p:sp>
      <p:sp>
        <p:nvSpPr>
          <p:cNvPr id="62" name="Google Shape;62;p7"/>
          <p:cNvSpPr txBox="1"/>
          <p:nvPr/>
        </p:nvSpPr>
        <p:spPr>
          <a:xfrm>
            <a:off x="342900" y="850900"/>
            <a:ext cx="8602662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 &gt;&gt; joe;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joe &lt;&lt; joe &lt;&lt; endl;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joe = ‘4’;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joe &lt;&lt; joe &lt;&lt; joe;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joe = ‘+’;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joe &lt;&lt; joe &lt;&lt; joe;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1109662" y="185737"/>
            <a:ext cx="7092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in Booleans in C++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427037" y="1773237"/>
            <a:ext cx="6546850" cy="338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than or equal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than or equal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equal to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7373937" y="1716087"/>
            <a:ext cx="1130300" cy="338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!=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/>
        </p:nvSpPr>
        <p:spPr>
          <a:xfrm>
            <a:off x="2071687" y="185737"/>
            <a:ext cx="48450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Booleans in C++</a:t>
            </a:r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1235075" y="1150937"/>
            <a:ext cx="5486400" cy="545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sue, sam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“Please enter…: “);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 &gt;&gt; sue;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if(sue = = sam)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“You guessed it!”;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cout&lt;&lt; “You missed it!”;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