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Ywrb8om9lUUlNsZ+TIwVs71x8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2038350" y="382587"/>
            <a:ext cx="5183187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Into C++: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a line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6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/>
        </p:nvSpPr>
        <p:spPr>
          <a:xfrm>
            <a:off x="615950" y="466725"/>
            <a:ext cx="7673975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the symbol: </a:t>
            </a:r>
            <a:r>
              <a:rPr b="0" i="0" lang="en-US" sz="5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line length: </a:t>
            </a:r>
            <a:r>
              <a:rPr b="0" i="0" lang="en-US" sz="5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of vertical:</a:t>
            </a:r>
            <a:r>
              <a:rPr b="0" i="0" lang="en-US" sz="5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@@@@@@@@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1905000"/>
            <a:ext cx="5243512" cy="48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/>
          <p:nvPr/>
        </p:nvSpPr>
        <p:spPr>
          <a:xfrm>
            <a:off x="3175000" y="95250"/>
            <a:ext cx="4000500" cy="1809750"/>
          </a:xfrm>
          <a:prstGeom prst="wedgeRoundRectCallout">
            <a:avLst>
              <a:gd fmla="val 3634" name="adj1"/>
              <a:gd fmla="val 45777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?’s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/>
        </p:nvSpPr>
        <p:spPr>
          <a:xfrm>
            <a:off x="44450" y="374650"/>
            <a:ext cx="8686800" cy="27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b="0" i="0" lang="en-US" sz="8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you make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b="0" i="0" lang="en-US" sz="8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/>
        </p:nvSpPr>
        <p:spPr>
          <a:xfrm>
            <a:off x="44450" y="374650"/>
            <a:ext cx="8686800" cy="277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you make</a:t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line?</a:t>
            </a:r>
            <a:endParaRPr sz="3600"/>
          </a:p>
        </p:txBody>
      </p:sp>
      <p:sp>
        <p:nvSpPr>
          <p:cNvPr id="30" name="Google Shape;30;p3"/>
          <p:cNvSpPr txBox="1"/>
          <p:nvPr/>
        </p:nvSpPr>
        <p:spPr>
          <a:xfrm>
            <a:off x="488950" y="3762375"/>
            <a:ext cx="8242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‘%’ &lt;&lt; ‘%’ &lt;&lt; ‘%’ &lt;&lt; ‘%’ &lt;&lt; ‘%’;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206375" y="473075"/>
            <a:ext cx="858996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you make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 where the user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 to pick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530225" y="1889125"/>
            <a:ext cx="8337550" cy="338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sym;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“Please enter….:”;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sym;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sym &lt;&lt; sym &lt;&lt; sym;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228600" y="1663700"/>
            <a:ext cx="854392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do something 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number of times?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2547918" y="0"/>
            <a:ext cx="5133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of like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2547937" y="1741487"/>
            <a:ext cx="331152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loop(5)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stuff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2890837" y="0"/>
            <a:ext cx="3016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C++….</a:t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1331912" y="1338262"/>
            <a:ext cx="6665912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 = 0;i &lt; 5;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stuff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>
            <a:off x="1389062" y="434975"/>
            <a:ext cx="5969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Lab3 - drawline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479425" y="1416050"/>
            <a:ext cx="845185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write a program that draws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on the screen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let the user pick the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symbol, line length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it is horizontal 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