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j6RPbi5pTqVID+HmFWClwRefJI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f8abae3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6f8abae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66725" y="382587"/>
            <a:ext cx="8332787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Into C++: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Existing Methods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276225" y="473075"/>
            <a:ext cx="8228012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C++ has 1000’s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built in methods!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1671637" y="4081462"/>
            <a:ext cx="68326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going to use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gotoxy.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f8abae35e_0_0"/>
          <p:cNvSpPr txBox="1"/>
          <p:nvPr/>
        </p:nvSpPr>
        <p:spPr>
          <a:xfrm>
            <a:off x="439075" y="2314625"/>
            <a:ext cx="8247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gotoxy allows you to place the cursor anywhere in the command window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method is only useful when used in conjunction with cout &lt;&lt;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6f8abae35e_0_0"/>
          <p:cNvSpPr txBox="1"/>
          <p:nvPr/>
        </p:nvSpPr>
        <p:spPr>
          <a:xfrm>
            <a:off x="2688475" y="293800"/>
            <a:ext cx="4169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gotoxy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750887" y="836612"/>
            <a:ext cx="7964487" cy="5483225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443037" y="1471612"/>
            <a:ext cx="6523037" cy="4184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41612" y="2365375"/>
            <a:ext cx="262572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" name="Google Shape;39;p5"/>
          <p:cNvSpPr txBox="1"/>
          <p:nvPr/>
        </p:nvSpPr>
        <p:spPr>
          <a:xfrm>
            <a:off x="5367337" y="191611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</a:t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2308225" y="2365375"/>
            <a:ext cx="0" cy="19637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" name="Google Shape;41;p5"/>
          <p:cNvSpPr txBox="1"/>
          <p:nvPr/>
        </p:nvSpPr>
        <p:spPr>
          <a:xfrm>
            <a:off x="2741612" y="298291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750887" y="1265237"/>
            <a:ext cx="7964487" cy="5483225"/>
          </a:xfrm>
          <a:prstGeom prst="roundRect">
            <a:avLst>
              <a:gd fmla="val 16667" name="adj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1443037" y="1900237"/>
            <a:ext cx="6523037" cy="4184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649537" y="-149225"/>
            <a:ext cx="324167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gotoxy(5,10);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‘&amp;’;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649537" y="4067175"/>
            <a:ext cx="539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189287" y="1900237"/>
            <a:ext cx="793750" cy="24939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983037" y="2828925"/>
            <a:ext cx="641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1828006" y="4352131"/>
            <a:ext cx="663575" cy="13763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951037" y="531495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954087" y="0"/>
            <a:ext cx="7104062" cy="649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more endl’s!!!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gotoxy to position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cursor.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(Don’t forget to cout 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something)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1389062" y="434975"/>
            <a:ext cx="6356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Lab4 - drawline+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479425" y="1416050"/>
            <a:ext cx="753745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 the option to draw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line on the 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let the user pick the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symbol, line length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it is horizontal,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vertical, or diagonal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/>
        </p:nvSpPr>
        <p:spPr>
          <a:xfrm>
            <a:off x="615950" y="466725"/>
            <a:ext cx="7673975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the symbol: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line length: 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horizontal, vertical 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diagonal:</a:t>
            </a: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@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1905000"/>
            <a:ext cx="5243512" cy="4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3175000" y="95250"/>
            <a:ext cx="4000500" cy="1809750"/>
          </a:xfrm>
          <a:prstGeom prst="wedgeRoundRectCallout">
            <a:avLst>
              <a:gd fmla="val 3634" name="adj1"/>
              <a:gd fmla="val 45777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?’s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