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EKw3D1TplOWajvCCemGr9esW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f6a214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6f6a214f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f6a214f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6f6a214fe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2278062" y="457200"/>
            <a:ext cx="47117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Into Java: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Loops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6f6a214feb_0_0"/>
          <p:cNvSpPr txBox="1"/>
          <p:nvPr/>
        </p:nvSpPr>
        <p:spPr>
          <a:xfrm>
            <a:off x="1973250" y="76200"/>
            <a:ext cx="54579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Loops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6f6a214feb_0_0"/>
          <p:cNvSpPr txBox="1"/>
          <p:nvPr/>
        </p:nvSpPr>
        <p:spPr>
          <a:xfrm>
            <a:off x="621950" y="23786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So far we have used a single loop to draw a line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What if we wanted a box?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Look at the box like a bunch of lines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6f6a214feb_0_5"/>
          <p:cNvSpPr txBox="1"/>
          <p:nvPr/>
        </p:nvSpPr>
        <p:spPr>
          <a:xfrm>
            <a:off x="1973250" y="76200"/>
            <a:ext cx="54579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Loops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6f6a214feb_0_5"/>
          <p:cNvSpPr txBox="1"/>
          <p:nvPr/>
        </p:nvSpPr>
        <p:spPr>
          <a:xfrm>
            <a:off x="621950" y="1540425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loop(5)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//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to draw a line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// goto next line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6f6a214feb_0_5"/>
          <p:cNvSpPr txBox="1"/>
          <p:nvPr/>
        </p:nvSpPr>
        <p:spPr>
          <a:xfrm>
            <a:off x="2286175" y="4353750"/>
            <a:ext cx="19569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*********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*********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*********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*********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*********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6f6a214feb_0_5"/>
          <p:cNvSpPr txBox="1"/>
          <p:nvPr/>
        </p:nvSpPr>
        <p:spPr>
          <a:xfrm>
            <a:off x="5724300" y="5561400"/>
            <a:ext cx="2053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 Box!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" name="Google Shape;34;g6f6a214feb_0_5"/>
          <p:cNvCxnSpPr>
            <a:stCxn id="33" idx="1"/>
            <a:endCxn id="32" idx="3"/>
          </p:cNvCxnSpPr>
          <p:nvPr/>
        </p:nvCxnSpPr>
        <p:spPr>
          <a:xfrm rot="10800000">
            <a:off x="4243200" y="5295600"/>
            <a:ext cx="1481100" cy="6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" name="Google Shape;35;g6f6a214feb_0_5"/>
          <p:cNvCxnSpPr/>
          <p:nvPr/>
        </p:nvCxnSpPr>
        <p:spPr>
          <a:xfrm flipH="1">
            <a:off x="3582100" y="3071925"/>
            <a:ext cx="932700" cy="126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803275"/>
            <a:ext cx="7994650" cy="60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6"/>
          <p:cNvSpPr/>
          <p:nvPr/>
        </p:nvSpPr>
        <p:spPr>
          <a:xfrm>
            <a:off x="4357687" y="15875"/>
            <a:ext cx="3722687" cy="193357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16"/>
          <p:cNvSpPr txBox="1"/>
          <p:nvPr/>
        </p:nvSpPr>
        <p:spPr>
          <a:xfrm>
            <a:off x="5065712" y="142875"/>
            <a:ext cx="254317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