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0" r:id="rId3"/>
    <p:sldId id="257" r:id="rId4"/>
    <p:sldId id="262" r:id="rId5"/>
    <p:sldId id="263" r:id="rId6"/>
    <p:sldId id="265" r:id="rId7"/>
    <p:sldId id="264" r:id="rId8"/>
    <p:sldId id="266" r:id="rId9"/>
    <p:sldId id="258" r:id="rId10"/>
    <p:sldId id="259" r:id="rId11"/>
    <p:sldId id="261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42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7985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 to Unity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Basic Menu Navigation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Justin Park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>
                <a:solidFill>
                  <a:srgbClr val="F3F3F3"/>
                </a:solidFill>
              </a:rPr>
              <a:t>and Noah Poole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are missing a window, the missing windows can be brought back through Window-&gt;Layouts-&gt;Default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arrange windows by dragging tabs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a pic of something you want to build a game around (your face, your dog,…)</a:t>
            </a:r>
          </a:p>
          <a:p>
            <a:r>
              <a:rPr lang="en-US" dirty="0" smtClean="0"/>
              <a:t>Turn it into an asset</a:t>
            </a:r>
          </a:p>
          <a:p>
            <a:r>
              <a:rPr lang="en-US" dirty="0" smtClean="0"/>
              <a:t>Make a project and load multiple copies of your asset into a scene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3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Unity is a game engine</a:t>
            </a:r>
          </a:p>
          <a:p>
            <a:r>
              <a:rPr lang="en-US" dirty="0" smtClean="0"/>
              <a:t> What is a game engine?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a software framework for development of video games</a:t>
            </a:r>
          </a:p>
          <a:p>
            <a:pPr marL="635000" lvl="1" indent="0">
              <a:buNone/>
            </a:pPr>
            <a:endParaRPr lang="en-US" dirty="0" smtClean="0"/>
          </a:p>
          <a:p>
            <a:pPr marL="635000" lvl="1" indent="0">
              <a:buNone/>
            </a:pPr>
            <a:r>
              <a:rPr lang="en-US" dirty="0" smtClean="0"/>
              <a:t>Unity </a:t>
            </a:r>
            <a:r>
              <a:rPr lang="en-US" dirty="0"/>
              <a:t>is cross - platform</a:t>
            </a:r>
          </a:p>
          <a:p>
            <a:pPr marL="6350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979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637" y="2379924"/>
            <a:ext cx="6223025" cy="3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New Project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Unity File-&gt;New Project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6981450" y="3852376"/>
            <a:ext cx="1849200" cy="60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project location</a:t>
            </a:r>
          </a:p>
        </p:txBody>
      </p:sp>
      <p:cxnSp>
        <p:nvCxnSpPr>
          <p:cNvPr id="94" name="Shape 94"/>
          <p:cNvCxnSpPr/>
          <p:nvPr/>
        </p:nvCxnSpPr>
        <p:spPr>
          <a:xfrm flipH="1">
            <a:off x="5891475" y="4092076"/>
            <a:ext cx="1149300" cy="2229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5" name="Shape 95"/>
          <p:cNvSpPr txBox="1"/>
          <p:nvPr/>
        </p:nvSpPr>
        <p:spPr>
          <a:xfrm>
            <a:off x="201233" y="5807141"/>
            <a:ext cx="2113200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these alone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aren’t needed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</a:p>
        </p:txBody>
      </p:sp>
      <p:cxnSp>
        <p:nvCxnSpPr>
          <p:cNvPr id="96" name="Shape 96"/>
          <p:cNvCxnSpPr>
            <a:stCxn id="95" idx="3"/>
          </p:cNvCxnSpPr>
          <p:nvPr/>
        </p:nvCxnSpPr>
        <p:spPr>
          <a:xfrm rot="10800000" flipH="1">
            <a:off x="2314433" y="5001341"/>
            <a:ext cx="1008600" cy="12675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7" name="Shape 97"/>
          <p:cNvSpPr txBox="1"/>
          <p:nvPr/>
        </p:nvSpPr>
        <p:spPr>
          <a:xfrm>
            <a:off x="158207" y="4092067"/>
            <a:ext cx="14469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2D</a:t>
            </a:r>
          </a:p>
        </p:txBody>
      </p:sp>
      <p:cxnSp>
        <p:nvCxnSpPr>
          <p:cNvPr id="98" name="Shape 98"/>
          <p:cNvCxnSpPr>
            <a:stCxn id="97" idx="3"/>
          </p:cNvCxnSpPr>
          <p:nvPr/>
        </p:nvCxnSpPr>
        <p:spPr>
          <a:xfrm>
            <a:off x="1605107" y="4276717"/>
            <a:ext cx="1819800" cy="351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" name="Straight Arrow Connector 4"/>
          <p:cNvCxnSpPr/>
          <p:nvPr/>
        </p:nvCxnSpPr>
        <p:spPr>
          <a:xfrm flipH="1">
            <a:off x="4038600" y="1752600"/>
            <a:ext cx="2743200" cy="209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1447800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of folder storing</a:t>
            </a:r>
          </a:p>
          <a:p>
            <a:r>
              <a:rPr lang="en-US" dirty="0" smtClean="0"/>
              <a:t>project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637" y="2379924"/>
            <a:ext cx="6223025" cy="3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New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- Steps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Unity File-&gt;New Project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6858000" y="4019583"/>
            <a:ext cx="1849200" cy="60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228600" y="4188150"/>
            <a:ext cx="14469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Change to 2D</a:t>
            </a:r>
          </a:p>
        </p:txBody>
      </p:sp>
      <p:cxnSp>
        <p:nvCxnSpPr>
          <p:cNvPr id="98" name="Shape 98"/>
          <p:cNvCxnSpPr>
            <a:stCxn id="97" idx="3"/>
          </p:cNvCxnSpPr>
          <p:nvPr/>
        </p:nvCxnSpPr>
        <p:spPr>
          <a:xfrm>
            <a:off x="1675500" y="4372800"/>
            <a:ext cx="1819800" cy="351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" name="Straight Arrow Connector 4"/>
          <p:cNvCxnSpPr/>
          <p:nvPr/>
        </p:nvCxnSpPr>
        <p:spPr>
          <a:xfrm flipH="1">
            <a:off x="4038600" y="1752600"/>
            <a:ext cx="2743200" cy="20997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144780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Unity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22887" y="3048000"/>
            <a:ext cx="3092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C:\Users\Neato\Desktop\Notes\Unity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410200" y="4800600"/>
            <a:ext cx="6096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604552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Press when 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34000" y="2514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899193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562600" y="5257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800600" y="3274195"/>
            <a:ext cx="1066800" cy="910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05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2255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79668"/>
            <a:ext cx="3367088" cy="1902968"/>
          </a:xfrm>
          <a:prstGeom prst="rect">
            <a:avLst/>
          </a:prstGeom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637" y="2379924"/>
            <a:ext cx="6223025" cy="3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File Manager View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6858000" y="4019583"/>
            <a:ext cx="1849200" cy="60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228600" y="4188150"/>
            <a:ext cx="14469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Change to 2D</a:t>
            </a:r>
          </a:p>
        </p:txBody>
      </p:sp>
      <p:cxnSp>
        <p:nvCxnSpPr>
          <p:cNvPr id="98" name="Shape 98"/>
          <p:cNvCxnSpPr>
            <a:stCxn id="97" idx="3"/>
          </p:cNvCxnSpPr>
          <p:nvPr/>
        </p:nvCxnSpPr>
        <p:spPr>
          <a:xfrm>
            <a:off x="1675500" y="4372800"/>
            <a:ext cx="1819800" cy="351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" name="Straight Arrow Connector 4"/>
          <p:cNvCxnSpPr/>
          <p:nvPr/>
        </p:nvCxnSpPr>
        <p:spPr>
          <a:xfrm flipH="1">
            <a:off x="4038600" y="1752600"/>
            <a:ext cx="2743200" cy="20997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1597223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Assets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22887" y="3048000"/>
            <a:ext cx="3291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C:\Users\Neato\Desktop\Notes\4.Unity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410200" y="4800600"/>
            <a:ext cx="6096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604552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Press when 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34000" y="2514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899193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562600" y="5257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800600" y="3274195"/>
            <a:ext cx="1066800" cy="910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05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505200"/>
            <a:ext cx="7239000" cy="40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3106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“1. Assets” folder….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21" y="2162175"/>
            <a:ext cx="6534150" cy="4238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8400" y="1371600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Happens automatically!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4288" y="304800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an Asset?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802335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dirty="0" smtClean="0"/>
              <a:t>jpg</a:t>
            </a:r>
          </a:p>
          <a:p>
            <a:pPr marL="342900" indent="-342900">
              <a:buFontTx/>
              <a:buChar char="-"/>
            </a:pPr>
            <a:r>
              <a:rPr lang="en-US" sz="3200" dirty="0" err="1"/>
              <a:t>G</a:t>
            </a:r>
            <a:r>
              <a:rPr lang="en-US" sz="3200" dirty="0" err="1" smtClean="0"/>
              <a:t>ameObject</a:t>
            </a:r>
            <a:r>
              <a:rPr lang="en-US" sz="3200" dirty="0" smtClean="0"/>
              <a:t> (don’t know what that is yet)</a:t>
            </a:r>
          </a:p>
          <a:p>
            <a:pPr marL="342900" indent="-342900">
              <a:buFontTx/>
              <a:buChar char="-"/>
            </a:pPr>
            <a:r>
              <a:rPr lang="en-US" sz="3200" dirty="0"/>
              <a:t>s</a:t>
            </a:r>
            <a:r>
              <a:rPr lang="en-US" sz="3200" dirty="0" smtClean="0"/>
              <a:t>cript (some code)</a:t>
            </a:r>
          </a:p>
          <a:p>
            <a:pPr marL="342900" indent="-342900">
              <a:buFontTx/>
              <a:buChar char="-"/>
            </a:pPr>
            <a:r>
              <a:rPr lang="en-US" sz="3200" dirty="0" smtClean="0"/>
              <a:t>Scene</a:t>
            </a:r>
          </a:p>
          <a:p>
            <a:pPr marL="342900" indent="-342900">
              <a:buFontTx/>
              <a:buChar char="-"/>
            </a:pPr>
            <a:r>
              <a:rPr lang="en-US" sz="32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32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3200" dirty="0"/>
              <a:t>.</a:t>
            </a:r>
            <a:endParaRPr lang="en-US" sz="32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896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Inside the “Assets” folder is where</a:t>
            </a:r>
            <a:br>
              <a:rPr lang="en-US" dirty="0" smtClean="0"/>
            </a:br>
            <a:r>
              <a:rPr lang="en-US" dirty="0" smtClean="0"/>
              <a:t>we put our Assets</a:t>
            </a:r>
            <a:br>
              <a:rPr lang="en-US" dirty="0" smtClean="0"/>
            </a:br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4" y="2510641"/>
            <a:ext cx="3534836" cy="22899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61" y="2510641"/>
            <a:ext cx="4067326" cy="206135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905000" y="3655620"/>
            <a:ext cx="838200" cy="167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038600" y="4648200"/>
            <a:ext cx="1295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5000" y="556260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Same Asset seen 2 different ways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2190690"/>
            <a:ext cx="2794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Windows File manager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913970" y="2190690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Within Unity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201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850" y="1844910"/>
            <a:ext cx="6612998" cy="384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6339" y="2626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13655" y="5786152"/>
            <a:ext cx="26913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Objects in the scene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958070" y="1253512"/>
            <a:ext cx="190768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about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selected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object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745569" y="1253512"/>
            <a:ext cx="73931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85639" y="581603"/>
            <a:ext cx="28851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Preview of Scene during Play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024537" y="6068137"/>
            <a:ext cx="25571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 (Assets) 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project</a:t>
            </a:r>
          </a:p>
        </p:txBody>
      </p:sp>
      <p:cxnSp>
        <p:nvCxnSpPr>
          <p:cNvPr id="110" name="Shape 110"/>
          <p:cNvCxnSpPr>
            <a:stCxn id="105" idx="0"/>
          </p:cNvCxnSpPr>
          <p:nvPr/>
        </p:nvCxnSpPr>
        <p:spPr>
          <a:xfrm rot="10800000" flipH="1">
            <a:off x="1459305" y="3339952"/>
            <a:ext cx="337799" cy="2446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1" name="Shape 111"/>
          <p:cNvCxnSpPr>
            <a:stCxn id="106" idx="2"/>
          </p:cNvCxnSpPr>
          <p:nvPr/>
        </p:nvCxnSpPr>
        <p:spPr>
          <a:xfrm flipH="1">
            <a:off x="7435810" y="2176842"/>
            <a:ext cx="476100" cy="7215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2" name="Shape 112"/>
          <p:cNvCxnSpPr>
            <a:stCxn id="108" idx="3"/>
          </p:cNvCxnSpPr>
          <p:nvPr/>
        </p:nvCxnSpPr>
        <p:spPr>
          <a:xfrm>
            <a:off x="3070739" y="766253"/>
            <a:ext cx="133500" cy="1395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3" name="Shape 113"/>
          <p:cNvCxnSpPr>
            <a:stCxn id="107" idx="2"/>
          </p:cNvCxnSpPr>
          <p:nvPr/>
        </p:nvCxnSpPr>
        <p:spPr>
          <a:xfrm flipH="1">
            <a:off x="3958928" y="1622844"/>
            <a:ext cx="156300" cy="1446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4" name="Shape 114"/>
          <p:cNvCxnSpPr>
            <a:stCxn id="109" idx="0"/>
          </p:cNvCxnSpPr>
          <p:nvPr/>
        </p:nvCxnSpPr>
        <p:spPr>
          <a:xfrm rot="10800000">
            <a:off x="4891392" y="5247337"/>
            <a:ext cx="2411700" cy="820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5" name="Shape 115"/>
          <p:cNvSpPr txBox="1"/>
          <p:nvPr/>
        </p:nvSpPr>
        <p:spPr>
          <a:xfrm>
            <a:off x="359505" y="2176842"/>
            <a:ext cx="53576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</a:t>
            </a:r>
          </a:p>
        </p:txBody>
      </p:sp>
      <p:cxnSp>
        <p:nvCxnSpPr>
          <p:cNvPr id="116" name="Shape 116"/>
          <p:cNvCxnSpPr>
            <a:stCxn id="115" idx="3"/>
          </p:cNvCxnSpPr>
          <p:nvPr/>
        </p:nvCxnSpPr>
        <p:spPr>
          <a:xfrm rot="10800000" flipH="1">
            <a:off x="895266" y="2060008"/>
            <a:ext cx="418800" cy="3015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265</Words>
  <Application>Microsoft Office PowerPoint</Application>
  <PresentationFormat>On-screen Show (4:3)</PresentationFormat>
  <Paragraphs>68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 to Unity</vt:lpstr>
      <vt:lpstr>What is Unity?</vt:lpstr>
      <vt:lpstr>Creating a New Project</vt:lpstr>
      <vt:lpstr>Creating a New Project - Steps</vt:lpstr>
      <vt:lpstr>Windows File Manager View</vt:lpstr>
      <vt:lpstr>Inside the “1. Assets” folder….</vt:lpstr>
      <vt:lpstr>PowerPoint Presentation</vt:lpstr>
      <vt:lpstr>Inside the “Assets” folder is where we put our Assets Example:</vt:lpstr>
      <vt:lpstr>Menu</vt:lpstr>
      <vt:lpstr>Windows</vt:lpstr>
      <vt:lpstr>Lab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</dc:title>
  <dc:creator>Gregory Neat</dc:creator>
  <cp:lastModifiedBy>GPa</cp:lastModifiedBy>
  <cp:revision>12</cp:revision>
  <dcterms:modified xsi:type="dcterms:W3CDTF">2017-03-26T19:54:00Z</dcterms:modified>
</cp:coreProperties>
</file>