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5" Type="http://schemas.openxmlformats.org/officeDocument/2006/relationships/image" Target="../media/image02.png"/><Relationship Id="rId6" Type="http://schemas.openxmlformats.org/officeDocument/2006/relationships/image" Target="../media/image11.png"/><Relationship Id="rId7" Type="http://schemas.openxmlformats.org/officeDocument/2006/relationships/image" Target="../media/image04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Relationship Id="rId5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 to Unity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GameObjects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Justin Park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>
                <a:solidFill>
                  <a:srgbClr val="F3F3F3"/>
                </a:solidFill>
              </a:rPr>
              <a:t>and Noah Poole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GameObjects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GameObjects are any objects that exist in the game. These include Cubes/Squares, Spheres/Circles, Sprites, Texts, and 3D Models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GameObjects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31"/>
            <a:ext cx="8229600" cy="102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create GameObjects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869502" y="1012750"/>
            <a:ext cx="6914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GameObject -&gt;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 Object/3D Object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Cube/Sphere/etc.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35043" l="0" r="6367" t="0"/>
          <a:stretch/>
        </p:blipFill>
        <p:spPr>
          <a:xfrm>
            <a:off x="2048049" y="3355675"/>
            <a:ext cx="5048074" cy="34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 b="66538" l="0" r="0" t="0"/>
          <a:stretch/>
        </p:blipFill>
        <p:spPr>
          <a:xfrm>
            <a:off x="2048049" y="1473774"/>
            <a:ext cx="5048075" cy="17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GameObject Manipulation</a:t>
            </a: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66966"/>
            <a:ext cx="1638300" cy="27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1475" y="1666966"/>
            <a:ext cx="1866900" cy="195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9660" y="1664199"/>
            <a:ext cx="1625599" cy="27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0028" y="1664199"/>
            <a:ext cx="2210444" cy="195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95500" y="4528603"/>
            <a:ext cx="1638300" cy="27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28376" y="4528603"/>
            <a:ext cx="2032000" cy="187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457200" y="2102122"/>
            <a:ext cx="7228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939660" y="2087489"/>
            <a:ext cx="8117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Rotate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095500" y="5021407"/>
            <a:ext cx="8595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Stretch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103576" y="2656119"/>
            <a:ext cx="14616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to Rotate</a:t>
            </a:r>
          </a:p>
        </p:txBody>
      </p:sp>
      <p:cxnSp>
        <p:nvCxnSpPr>
          <p:cNvPr id="115" name="Shape 115"/>
          <p:cNvCxnSpPr>
            <a:stCxn id="114" idx="3"/>
          </p:cNvCxnSpPr>
          <p:nvPr/>
        </p:nvCxnSpPr>
        <p:spPr>
          <a:xfrm flipH="1" rot="10800000">
            <a:off x="6565259" y="2655985"/>
            <a:ext cx="528000" cy="184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6" name="Shape 116"/>
          <p:cNvSpPr txBox="1"/>
          <p:nvPr/>
        </p:nvSpPr>
        <p:spPr>
          <a:xfrm>
            <a:off x="720764" y="2456821"/>
            <a:ext cx="1293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Y axis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654235" y="3762796"/>
            <a:ext cx="1300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X axis</a:t>
            </a:r>
          </a:p>
        </p:txBody>
      </p:sp>
      <p:cxnSp>
        <p:nvCxnSpPr>
          <p:cNvPr id="118" name="Shape 118"/>
          <p:cNvCxnSpPr>
            <a:stCxn id="116" idx="3"/>
          </p:cNvCxnSpPr>
          <p:nvPr/>
        </p:nvCxnSpPr>
        <p:spPr>
          <a:xfrm flipH="1" rot="10800000">
            <a:off x="2014282" y="2087387"/>
            <a:ext cx="846000" cy="554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9" name="Shape 119"/>
          <p:cNvCxnSpPr>
            <a:stCxn id="117" idx="3"/>
          </p:cNvCxnSpPr>
          <p:nvPr/>
        </p:nvCxnSpPr>
        <p:spPr>
          <a:xfrm flipH="1" rot="10800000">
            <a:off x="2955079" y="3025562"/>
            <a:ext cx="912000" cy="921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20" name="Shape 120"/>
          <p:cNvSpPr txBox="1"/>
          <p:nvPr/>
        </p:nvSpPr>
        <p:spPr>
          <a:xfrm>
            <a:off x="358375" y="3124107"/>
            <a:ext cx="1467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X and Y</a:t>
            </a:r>
          </a:p>
        </p:txBody>
      </p:sp>
      <p:cxnSp>
        <p:nvCxnSpPr>
          <p:cNvPr id="121" name="Shape 121"/>
          <p:cNvCxnSpPr>
            <a:stCxn id="120" idx="3"/>
          </p:cNvCxnSpPr>
          <p:nvPr/>
        </p:nvCxnSpPr>
        <p:spPr>
          <a:xfrm flipH="1" rot="10800000">
            <a:off x="1825443" y="2883973"/>
            <a:ext cx="1129500" cy="424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22" name="Shape 122"/>
          <p:cNvSpPr txBox="1"/>
          <p:nvPr/>
        </p:nvSpPr>
        <p:spPr>
          <a:xfrm>
            <a:off x="2955606" y="5390739"/>
            <a:ext cx="1031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Stretch Y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955080" y="6198328"/>
            <a:ext cx="10315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Stretch X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605103" y="5782955"/>
            <a:ext cx="1522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Stretch Evenly</a:t>
            </a:r>
          </a:p>
        </p:txBody>
      </p:sp>
      <p:cxnSp>
        <p:nvCxnSpPr>
          <p:cNvPr id="125" name="Shape 125"/>
          <p:cNvCxnSpPr>
            <a:stCxn id="124" idx="3"/>
          </p:cNvCxnSpPr>
          <p:nvPr/>
        </p:nvCxnSpPr>
        <p:spPr>
          <a:xfrm flipH="1" rot="10800000">
            <a:off x="4127425" y="5904021"/>
            <a:ext cx="895200" cy="63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26" name="Shape 126"/>
          <p:cNvCxnSpPr>
            <a:stCxn id="123" idx="3"/>
          </p:cNvCxnSpPr>
          <p:nvPr/>
        </p:nvCxnSpPr>
        <p:spPr>
          <a:xfrm flipH="1" rot="10800000">
            <a:off x="3986657" y="5903894"/>
            <a:ext cx="2031300" cy="479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27" name="Shape 127"/>
          <p:cNvCxnSpPr>
            <a:stCxn id="122" idx="3"/>
          </p:cNvCxnSpPr>
          <p:nvPr/>
        </p:nvCxnSpPr>
        <p:spPr>
          <a:xfrm flipH="1" rot="10800000">
            <a:off x="3986657" y="4919905"/>
            <a:ext cx="1035900" cy="655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Hierarchy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1655" y="2357034"/>
            <a:ext cx="2335814" cy="381444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1601701" y="1601869"/>
            <a:ext cx="59626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Hierarchy is the list of all GameObjects in the game scene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Inspector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0719" y="1853589"/>
            <a:ext cx="1618116" cy="469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5857651" y="1417637"/>
            <a:ext cx="16594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Object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246635" y="2059544"/>
            <a:ext cx="23197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Position, Rotation, and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 of Object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52766" y="2565150"/>
            <a:ext cx="29331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check box to disable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component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6246635" y="3797914"/>
            <a:ext cx="13818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297" y="5154903"/>
            <a:ext cx="2620595" cy="106859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658497" y="3844948"/>
            <a:ext cx="278794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remove a component,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click its name and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remove component</a:t>
            </a:r>
          </a:p>
        </p:txBody>
      </p:sp>
      <p:cxnSp>
        <p:nvCxnSpPr>
          <p:cNvPr id="147" name="Shape 147"/>
          <p:cNvCxnSpPr>
            <a:stCxn id="141" idx="1"/>
          </p:cNvCxnSpPr>
          <p:nvPr/>
        </p:nvCxnSpPr>
        <p:spPr>
          <a:xfrm flipH="1">
            <a:off x="4738951" y="1602303"/>
            <a:ext cx="111870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48" name="Shape 148"/>
          <p:cNvCxnSpPr>
            <a:stCxn id="142" idx="1"/>
          </p:cNvCxnSpPr>
          <p:nvPr/>
        </p:nvCxnSpPr>
        <p:spPr>
          <a:xfrm flipH="1">
            <a:off x="5256335" y="2382710"/>
            <a:ext cx="990300" cy="15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49" name="Shape 149"/>
          <p:cNvCxnSpPr>
            <a:stCxn id="144" idx="1"/>
          </p:cNvCxnSpPr>
          <p:nvPr/>
        </p:nvCxnSpPr>
        <p:spPr>
          <a:xfrm rot="10800000">
            <a:off x="5067935" y="3033680"/>
            <a:ext cx="1178700" cy="948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50" name="Shape 150"/>
          <p:cNvCxnSpPr>
            <a:stCxn id="144" idx="1"/>
          </p:cNvCxnSpPr>
          <p:nvPr/>
        </p:nvCxnSpPr>
        <p:spPr>
          <a:xfrm rot="10800000">
            <a:off x="4891835" y="3982580"/>
            <a:ext cx="1354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51" name="Shape 151"/>
          <p:cNvCxnSpPr>
            <a:stCxn id="143" idx="3"/>
          </p:cNvCxnSpPr>
          <p:nvPr/>
        </p:nvCxnSpPr>
        <p:spPr>
          <a:xfrm>
            <a:off x="3285893" y="2888315"/>
            <a:ext cx="712200" cy="63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52" name="Shape 152"/>
          <p:cNvCxnSpPr>
            <a:stCxn id="146" idx="3"/>
          </p:cNvCxnSpPr>
          <p:nvPr/>
        </p:nvCxnSpPr>
        <p:spPr>
          <a:xfrm flipH="1" rot="10800000">
            <a:off x="3446439" y="2951213"/>
            <a:ext cx="892500" cy="1355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53" name="Shape 153"/>
          <p:cNvCxnSpPr>
            <a:stCxn id="146" idx="2"/>
          </p:cNvCxnSpPr>
          <p:nvPr/>
        </p:nvCxnSpPr>
        <p:spPr>
          <a:xfrm flipH="1">
            <a:off x="1752168" y="4768278"/>
            <a:ext cx="300300" cy="711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54" name="Shape 154"/>
          <p:cNvSpPr txBox="1"/>
          <p:nvPr/>
        </p:nvSpPr>
        <p:spPr>
          <a:xfrm>
            <a:off x="5857651" y="4583612"/>
            <a:ext cx="30225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to add a new component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7339" y="5041973"/>
            <a:ext cx="1115023" cy="16749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Shape 156"/>
          <p:cNvCxnSpPr>
            <a:stCxn id="154" idx="1"/>
          </p:cNvCxnSpPr>
          <p:nvPr/>
        </p:nvCxnSpPr>
        <p:spPr>
          <a:xfrm flipH="1">
            <a:off x="4891651" y="4768278"/>
            <a:ext cx="966000" cy="386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57" name="Shape 157"/>
          <p:cNvCxnSpPr>
            <a:stCxn id="154" idx="1"/>
            <a:endCxn id="155" idx="0"/>
          </p:cNvCxnSpPr>
          <p:nvPr/>
        </p:nvCxnSpPr>
        <p:spPr>
          <a:xfrm>
            <a:off x="5857651" y="4768278"/>
            <a:ext cx="687300" cy="273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Lab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032225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2400"/>
              <a:t>Place a copy of your sprite at each hour mark of a clock.  Use the following coordinates and image for reference.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198" y="2179399"/>
            <a:ext cx="5949599" cy="44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