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3" r:id="rId6"/>
    <p:sldId id="265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73DA-4550-4790-8AED-75A20681526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453A-406E-4FB6-A811-EDEC8C9A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Unity </a:t>
            </a:r>
            <a:r>
              <a:rPr lang="en-US" dirty="0" smtClean="0"/>
              <a:t>– </a:t>
            </a:r>
            <a:r>
              <a:rPr lang="en-US" dirty="0" smtClean="0"/>
              <a:t>Spawning New </a:t>
            </a:r>
            <a:r>
              <a:rPr lang="en-US" dirty="0" err="1" smtClean="0"/>
              <a:t>GameObjects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</a:t>
            </a:r>
            <a:r>
              <a:rPr lang="en-US" dirty="0" err="1" smtClean="0"/>
              <a:t>GameObjects</a:t>
            </a:r>
            <a:r>
              <a:rPr lang="en-US" dirty="0" smtClean="0"/>
              <a:t>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the Asset that is going to be spawned a </a:t>
            </a:r>
            <a:r>
              <a:rPr lang="en-US" dirty="0" err="1" smtClean="0"/>
              <a:t>GameObject</a:t>
            </a:r>
            <a:r>
              <a:rPr lang="en-US" dirty="0" smtClean="0"/>
              <a:t> (drag your asset jpg or whatever into the Scene).</a:t>
            </a:r>
          </a:p>
          <a:p>
            <a:r>
              <a:rPr lang="en-US" dirty="0" smtClean="0"/>
              <a:t>Once it is a </a:t>
            </a:r>
            <a:r>
              <a:rPr lang="en-US" dirty="0" err="1" smtClean="0"/>
              <a:t>GameObject</a:t>
            </a:r>
            <a:r>
              <a:rPr lang="en-US" dirty="0" smtClean="0"/>
              <a:t>, then drag it back to the asset folder.</a:t>
            </a:r>
          </a:p>
          <a:p>
            <a:r>
              <a:rPr lang="en-US" dirty="0" smtClean="0"/>
              <a:t>Now it should have a gray border around it compared to the original jpg asset</a:t>
            </a:r>
          </a:p>
          <a:p>
            <a:r>
              <a:rPr lang="en-US" dirty="0" smtClean="0"/>
              <a:t>It SHOULD NOT be in the scene</a:t>
            </a:r>
          </a:p>
          <a:p>
            <a:r>
              <a:rPr lang="en-US" dirty="0" smtClean="0"/>
              <a:t>Now </a:t>
            </a:r>
            <a:r>
              <a:rPr lang="en-US" dirty="0" smtClean="0"/>
              <a:t>that </a:t>
            </a:r>
            <a:r>
              <a:rPr lang="en-US" dirty="0" err="1" smtClean="0"/>
              <a:t>GameObject</a:t>
            </a:r>
            <a:r>
              <a:rPr lang="en-US" dirty="0" smtClean="0"/>
              <a:t> can be spawned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</a:t>
            </a:r>
            <a:r>
              <a:rPr lang="en-US" dirty="0" err="1" smtClean="0"/>
              <a:t>GameObjects</a:t>
            </a:r>
            <a:r>
              <a:rPr lang="en-US" dirty="0" smtClean="0"/>
              <a:t>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Edit the code for the parent (the </a:t>
            </a:r>
            <a:r>
              <a:rPr lang="en-US" dirty="0" err="1" smtClean="0"/>
              <a:t>GameObject</a:t>
            </a:r>
            <a:r>
              <a:rPr lang="en-US" dirty="0" smtClean="0"/>
              <a:t> that </a:t>
            </a:r>
            <a:r>
              <a:rPr lang="en-US" dirty="0" smtClean="0"/>
              <a:t>will do the spawning)</a:t>
            </a:r>
          </a:p>
          <a:p>
            <a:r>
              <a:rPr lang="en-US" dirty="0" smtClean="0"/>
              <a:t>Add a global variable that is type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temp will hold the spawned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temp will be initialized in the inspector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public class instant : </a:t>
            </a:r>
            <a:r>
              <a:rPr lang="en-US" dirty="0" err="1"/>
              <a:t>MonoBehaviour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>
                <a:solidFill>
                  <a:srgbClr val="FF0000"/>
                </a:solidFill>
              </a:rPr>
              <a:t>GameObject</a:t>
            </a:r>
            <a:r>
              <a:rPr lang="en-US" dirty="0">
                <a:solidFill>
                  <a:srgbClr val="FF000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Start () {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7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</a:t>
            </a:r>
            <a:r>
              <a:rPr lang="en-US" dirty="0" err="1" smtClean="0"/>
              <a:t>GameObjects</a:t>
            </a:r>
            <a:r>
              <a:rPr lang="en-US" dirty="0" smtClean="0"/>
              <a:t>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Spawn the </a:t>
            </a:r>
            <a:r>
              <a:rPr lang="en-US" dirty="0" err="1" smtClean="0"/>
              <a:t>GameObject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the following function</a:t>
            </a:r>
          </a:p>
          <a:p>
            <a:r>
              <a:rPr lang="en-US" dirty="0" smtClean="0"/>
              <a:t>temp is the </a:t>
            </a:r>
            <a:r>
              <a:rPr lang="en-US" dirty="0" err="1" smtClean="0"/>
              <a:t>GameObject</a:t>
            </a:r>
            <a:r>
              <a:rPr lang="en-US" dirty="0" smtClean="0"/>
              <a:t> to be spawned</a:t>
            </a:r>
          </a:p>
          <a:p>
            <a:r>
              <a:rPr lang="en-US" dirty="0"/>
              <a:t>t</a:t>
            </a:r>
            <a:r>
              <a:rPr lang="en-US" dirty="0" smtClean="0"/>
              <a:t>ransform.* is the place and orientation of where the </a:t>
            </a:r>
            <a:r>
              <a:rPr lang="en-US" dirty="0" err="1" smtClean="0"/>
              <a:t>GameObject</a:t>
            </a:r>
            <a:r>
              <a:rPr lang="en-US" dirty="0" smtClean="0"/>
              <a:t> with start</a:t>
            </a:r>
          </a:p>
          <a:p>
            <a:r>
              <a:rPr lang="en-US" dirty="0" smtClean="0"/>
              <a:t>As written, the spawned </a:t>
            </a:r>
            <a:r>
              <a:rPr lang="en-US" dirty="0" err="1" smtClean="0"/>
              <a:t>GameObject</a:t>
            </a:r>
            <a:r>
              <a:rPr lang="en-US" dirty="0" smtClean="0"/>
              <a:t> will start at the spawning </a:t>
            </a:r>
            <a:r>
              <a:rPr lang="en-US" dirty="0" err="1" smtClean="0"/>
              <a:t>GameObject</a:t>
            </a:r>
            <a:r>
              <a:rPr lang="en-US" dirty="0" smtClean="0"/>
              <a:t> location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Instantiate (temp, </a:t>
            </a:r>
            <a:r>
              <a:rPr lang="en-US" sz="2400" dirty="0" err="1" smtClean="0">
                <a:solidFill>
                  <a:srgbClr val="FF0000"/>
                </a:solidFill>
              </a:rPr>
              <a:t>transform.position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transform.rotation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</a:t>
            </a:r>
            <a:r>
              <a:rPr lang="en-US" dirty="0" err="1" smtClean="0"/>
              <a:t>GameObjects</a:t>
            </a:r>
            <a:r>
              <a:rPr lang="en-US" dirty="0" smtClean="0"/>
              <a:t> –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Unity, set the public temp variable to be the </a:t>
            </a:r>
            <a:r>
              <a:rPr lang="en-US" dirty="0" err="1" smtClean="0"/>
              <a:t>GameObject</a:t>
            </a:r>
            <a:r>
              <a:rPr lang="en-US" dirty="0" smtClean="0"/>
              <a:t> to spawn.</a:t>
            </a:r>
          </a:p>
          <a:p>
            <a:r>
              <a:rPr lang="en-US" dirty="0" smtClean="0"/>
              <a:t>Select the </a:t>
            </a:r>
            <a:r>
              <a:rPr lang="en-US" dirty="0" err="1" smtClean="0"/>
              <a:t>GameObject</a:t>
            </a:r>
            <a:r>
              <a:rPr lang="en-US" dirty="0" smtClean="0"/>
              <a:t> on the Scene that spawns the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r>
              <a:rPr lang="en-US" dirty="0" smtClean="0"/>
              <a:t>Drag the </a:t>
            </a:r>
            <a:r>
              <a:rPr lang="en-US" dirty="0" err="1" smtClean="0"/>
              <a:t>GameObject</a:t>
            </a:r>
            <a:r>
              <a:rPr lang="en-US" dirty="0" smtClean="0"/>
              <a:t> to be spawned from the Assets folder over to the box where temp is set in the Inspector.</a:t>
            </a:r>
            <a:endParaRPr lang="en-US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95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Spawning </a:t>
            </a:r>
            <a:r>
              <a:rPr lang="en-US" dirty="0" err="1" smtClean="0"/>
              <a:t>GameObjects</a:t>
            </a:r>
            <a:r>
              <a:rPr lang="en-US" dirty="0" smtClean="0"/>
              <a:t> – Step 4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3506"/>
            <a:ext cx="7629525" cy="52166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362200" y="5410200"/>
            <a:ext cx="762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24200" y="3581400"/>
            <a:ext cx="41148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Hit the </a:t>
            </a:r>
            <a:r>
              <a:rPr lang="en-US" dirty="0" err="1" smtClean="0"/>
              <a:t>GameObject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9400" y="2362200"/>
            <a:ext cx="304800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6400" y="2935069"/>
            <a:ext cx="1811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continuously falls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y gravity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82700"/>
            <a:ext cx="4762500" cy="53657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334000" y="2571066"/>
            <a:ext cx="1905000" cy="5531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15200" y="2133600"/>
            <a:ext cx="163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is a decoy,</a:t>
            </a:r>
          </a:p>
          <a:p>
            <a:r>
              <a:rPr lang="en-US" dirty="0" smtClean="0"/>
              <a:t>the other is the</a:t>
            </a:r>
          </a:p>
          <a:p>
            <a:r>
              <a:rPr lang="en-US" dirty="0" smtClean="0"/>
              <a:t>master.   Can’t </a:t>
            </a:r>
          </a:p>
          <a:p>
            <a:r>
              <a:rPr lang="en-US" dirty="0"/>
              <a:t>t</a:t>
            </a:r>
            <a:r>
              <a:rPr lang="en-US" dirty="0" smtClean="0"/>
              <a:t>ell by looking.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Falling </a:t>
            </a:r>
            <a:r>
              <a:rPr lang="en-US" sz="3600" dirty="0" smtClean="0"/>
              <a:t>master </a:t>
            </a:r>
            <a:r>
              <a:rPr lang="en-US" sz="3600" dirty="0" err="1" smtClean="0"/>
              <a:t>GameObject</a:t>
            </a:r>
            <a:r>
              <a:rPr lang="en-US" sz="3600" dirty="0" smtClean="0"/>
              <a:t> </a:t>
            </a:r>
            <a:r>
              <a:rPr lang="en-US" sz="3600" dirty="0" smtClean="0"/>
              <a:t>is controlled by gravity</a:t>
            </a:r>
          </a:p>
          <a:p>
            <a:r>
              <a:rPr lang="en-US" sz="3600" dirty="0" smtClean="0"/>
              <a:t>Left-right </a:t>
            </a:r>
            <a:r>
              <a:rPr lang="en-US" sz="3600" dirty="0" err="1" smtClean="0"/>
              <a:t>GameObject</a:t>
            </a:r>
            <a:r>
              <a:rPr lang="en-US" sz="3600" dirty="0" smtClean="0"/>
              <a:t> controlled by (keys)</a:t>
            </a:r>
          </a:p>
          <a:p>
            <a:r>
              <a:rPr lang="en-US" sz="3600" dirty="0" smtClean="0"/>
              <a:t>User tries to move controlled </a:t>
            </a:r>
            <a:r>
              <a:rPr lang="en-US" sz="3600" dirty="0" err="1" smtClean="0"/>
              <a:t>GameObject</a:t>
            </a:r>
            <a:r>
              <a:rPr lang="en-US" sz="3600" dirty="0" smtClean="0"/>
              <a:t> so that it hits falling </a:t>
            </a:r>
            <a:r>
              <a:rPr lang="en-US" sz="3600" dirty="0" err="1" smtClean="0"/>
              <a:t>GameObject</a:t>
            </a:r>
            <a:endParaRPr lang="en-US" sz="3600" dirty="0" smtClean="0"/>
          </a:p>
          <a:p>
            <a:r>
              <a:rPr lang="en-US" sz="3600" dirty="0" smtClean="0"/>
              <a:t>When </a:t>
            </a:r>
            <a:r>
              <a:rPr lang="en-US" sz="3600" dirty="0" err="1" smtClean="0"/>
              <a:t>GameObjects</a:t>
            </a:r>
            <a:r>
              <a:rPr lang="en-US" sz="3600" dirty="0" smtClean="0"/>
              <a:t> collide, falling </a:t>
            </a:r>
            <a:r>
              <a:rPr lang="en-US" sz="3600" dirty="0" err="1" smtClean="0"/>
              <a:t>GameObject</a:t>
            </a:r>
            <a:r>
              <a:rPr lang="en-US" sz="3600" dirty="0" smtClean="0"/>
              <a:t> moves back to top of frame at a new Random x location</a:t>
            </a:r>
            <a:r>
              <a:rPr lang="en-US" sz="3600" dirty="0" smtClean="0"/>
              <a:t>. A second decoy </a:t>
            </a:r>
            <a:r>
              <a:rPr lang="en-US" sz="3600" dirty="0" err="1" smtClean="0"/>
              <a:t>GameObject</a:t>
            </a:r>
            <a:r>
              <a:rPr lang="en-US" sz="3600" dirty="0" smtClean="0"/>
              <a:t> is also instantiated at a random x location.</a:t>
            </a:r>
            <a:endParaRPr lang="en-US" sz="3600" dirty="0" smtClean="0"/>
          </a:p>
          <a:p>
            <a:r>
              <a:rPr lang="en-US" sz="3600" dirty="0" smtClean="0"/>
              <a:t>Game is lost if the </a:t>
            </a:r>
            <a:r>
              <a:rPr lang="en-US" sz="3600" dirty="0" smtClean="0"/>
              <a:t>master falling </a:t>
            </a:r>
            <a:r>
              <a:rPr lang="en-US" sz="3600" dirty="0" err="1" smtClean="0"/>
              <a:t>GameObject</a:t>
            </a:r>
            <a:r>
              <a:rPr lang="en-US" sz="3600" dirty="0" smtClean="0"/>
              <a:t> passes by the controlled </a:t>
            </a:r>
            <a:r>
              <a:rPr lang="en-US" sz="3600" dirty="0" err="1" smtClean="0"/>
              <a:t>GameObject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136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 to Unity – Spawning New GameObjects</vt:lpstr>
      <vt:lpstr>Spawning GameObjects – Step 1</vt:lpstr>
      <vt:lpstr>Spawning GameObjects – Step 2</vt:lpstr>
      <vt:lpstr>Spawning GameObjects – Step 3</vt:lpstr>
      <vt:lpstr>Spawning GameObjects – Step 4</vt:lpstr>
      <vt:lpstr>Spawning GameObjects – Step 4 (cont.)</vt:lpstr>
      <vt:lpstr>Lab – Hit the GameObject</vt:lpstr>
      <vt:lpstr>Lab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 – Random, Input Keys</dc:title>
  <dc:creator>Gregory Neat</dc:creator>
  <cp:lastModifiedBy>Gregory Neat</cp:lastModifiedBy>
  <cp:revision>16</cp:revision>
  <dcterms:created xsi:type="dcterms:W3CDTF">2006-08-16T00:00:00Z</dcterms:created>
  <dcterms:modified xsi:type="dcterms:W3CDTF">2016-04-27T06:00:55Z</dcterms:modified>
</cp:coreProperties>
</file>