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D5B0-CB22-B84B-A14A-7EC81BAF164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1</a:t>
            </a:r>
          </a:p>
          <a:p>
            <a:r>
              <a:rPr lang="en-US" dirty="0" smtClean="0"/>
              <a:t>Justin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make </a:t>
            </a:r>
            <a:r>
              <a:rPr lang="en-US" dirty="0" err="1" smtClean="0"/>
              <a:t>GameObjects</a:t>
            </a:r>
            <a:r>
              <a:rPr lang="en-US" dirty="0" smtClean="0"/>
              <a:t> do things</a:t>
            </a:r>
          </a:p>
          <a:p>
            <a:r>
              <a:rPr lang="en-US" dirty="0" smtClean="0"/>
              <a:t>These include</a:t>
            </a:r>
          </a:p>
          <a:p>
            <a:pPr lvl="1"/>
            <a:r>
              <a:rPr lang="en-US" dirty="0" smtClean="0"/>
              <a:t>Colliders, which let objects collide</a:t>
            </a:r>
          </a:p>
          <a:p>
            <a:pPr lvl="1"/>
            <a:r>
              <a:rPr lang="en-US" dirty="0" err="1" smtClean="0"/>
              <a:t>Rigidbody</a:t>
            </a:r>
            <a:r>
              <a:rPr lang="en-US" dirty="0" smtClean="0"/>
              <a:t>, which applies physics</a:t>
            </a:r>
          </a:p>
          <a:p>
            <a:pPr lvl="1"/>
            <a:r>
              <a:rPr lang="en-US" dirty="0" smtClean="0"/>
              <a:t>Animators, which animate the object</a:t>
            </a:r>
          </a:p>
          <a:p>
            <a:pPr lvl="1"/>
            <a:r>
              <a:rPr lang="en-US" dirty="0" smtClean="0"/>
              <a:t>Meshes, which let you see the object</a:t>
            </a:r>
          </a:p>
          <a:p>
            <a:pPr lvl="1"/>
            <a:r>
              <a:rPr lang="en-US" dirty="0" smtClean="0"/>
              <a:t>Scripts, which YOU get to write to make objects do specific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our </a:t>
            </a:r>
            <a:r>
              <a:rPr lang="en-US" dirty="0" err="1" smtClean="0"/>
              <a:t>GameObject</a:t>
            </a:r>
            <a:r>
              <a:rPr lang="en-US" dirty="0" smtClean="0"/>
              <a:t> move</a:t>
            </a:r>
          </a:p>
          <a:p>
            <a:pPr marL="0" indent="0">
              <a:buNone/>
            </a:pPr>
            <a:r>
              <a:rPr lang="en-US" dirty="0" smtClean="0"/>
              <a:t>	- add a rigid body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622473" y="3186545"/>
            <a:ext cx="1371600" cy="3158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78168" y="124682"/>
            <a:ext cx="494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 “Add Component”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474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691745" y="4087091"/>
            <a:ext cx="817419" cy="241069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3859" y="124682"/>
            <a:ext cx="3764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“Physics 2D”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614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232073" y="4918364"/>
            <a:ext cx="415636" cy="1524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64327" y="96969"/>
            <a:ext cx="4292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“</a:t>
            </a:r>
            <a:r>
              <a:rPr lang="en-US" sz="3600" dirty="0" err="1" smtClean="0"/>
              <a:t>RigidBody</a:t>
            </a:r>
            <a:r>
              <a:rPr lang="en-US" sz="3600" dirty="0" smtClean="0"/>
              <a:t> 2D”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25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774873" y="3588327"/>
            <a:ext cx="734291" cy="27570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7890" y="180103"/>
            <a:ext cx="40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Adjust Gravity Affect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584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/>
              <a:t>Upgrade the previous “clock” lab so that each of the 12 </a:t>
            </a:r>
            <a:r>
              <a:rPr lang="en-US" dirty="0" err="1" smtClean="0"/>
              <a:t>GameObjects</a:t>
            </a:r>
            <a:r>
              <a:rPr lang="en-US" dirty="0" smtClean="0"/>
              <a:t> falls at a different speed.</a:t>
            </a:r>
            <a:endParaRPr lang="en-US" dirty="0" smtClean="0"/>
          </a:p>
        </p:txBody>
      </p:sp>
      <p:pic>
        <p:nvPicPr>
          <p:cNvPr id="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548" y="2913063"/>
            <a:ext cx="5603697" cy="3690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254500" y="3937000"/>
            <a:ext cx="127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44948" y="3835400"/>
            <a:ext cx="0" cy="698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46700" y="3937000"/>
            <a:ext cx="0" cy="2476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8500" y="4241800"/>
            <a:ext cx="0" cy="5242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18200" y="4766012"/>
            <a:ext cx="50800" cy="17109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8500" y="5346700"/>
            <a:ext cx="0" cy="2748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46700" y="5621506"/>
            <a:ext cx="0" cy="4490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44948" y="5808663"/>
            <a:ext cx="0" cy="261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65600" y="5621506"/>
            <a:ext cx="0" cy="4490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4600" y="5346700"/>
            <a:ext cx="12700" cy="2748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1400" y="4766012"/>
            <a:ext cx="25400" cy="5806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97300" y="4241800"/>
            <a:ext cx="0" cy="2921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103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 to Unity</vt:lpstr>
      <vt:lpstr>What are components?</vt:lpstr>
      <vt:lpstr>Rigid Body Component</vt:lpstr>
      <vt:lpstr>PowerPoint Presentation</vt:lpstr>
      <vt:lpstr>PowerPoint Presentation</vt:lpstr>
      <vt:lpstr>PowerPoint Presentation</vt:lpstr>
      <vt:lpstr>PowerPoint Presentation</vt:lpstr>
      <vt:lpstr>Lab</vt:lpstr>
    </vt:vector>
  </TitlesOfParts>
  <Company>Park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Justin Park</dc:creator>
  <cp:lastModifiedBy>Gregory Neat</cp:lastModifiedBy>
  <cp:revision>15</cp:revision>
  <dcterms:created xsi:type="dcterms:W3CDTF">2014-10-20T17:50:47Z</dcterms:created>
  <dcterms:modified xsi:type="dcterms:W3CDTF">2016-03-31T03:56:30Z</dcterms:modified>
</cp:coreProperties>
</file>