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49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 – Upgrade Frogger – Random names on Car objects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a file fro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 the internet with first names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Replace your Car number names with names from the file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Test it!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how many names are in your file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Address the issue if there are more Cars than names in the file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5655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59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29</cp:revision>
  <dcterms:created xsi:type="dcterms:W3CDTF">2003-02-15T06:21:52Z</dcterms:created>
  <dcterms:modified xsi:type="dcterms:W3CDTF">2019-08-08T22:12:35Z</dcterms:modified>
</cp:coreProperties>
</file>