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C0E40-C7E3-4C57-9905-84B6DEE2B7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(Monty) Python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6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Lab 1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1220788"/>
            <a:ext cx="893251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 dirty="0"/>
              <a:t>Write a program that outputs the</a:t>
            </a:r>
          </a:p>
          <a:p>
            <a:r>
              <a:rPr lang="en-US" altLang="en-US" sz="4800" dirty="0"/>
              <a:t>Happy Birthday song to the screen.</a:t>
            </a:r>
          </a:p>
          <a:p>
            <a:endParaRPr lang="en-US" altLang="en-US" sz="4800" dirty="0"/>
          </a:p>
          <a:p>
            <a:r>
              <a:rPr lang="en-US" altLang="en-US" sz="4800" dirty="0"/>
              <a:t>The output should look like:</a:t>
            </a:r>
          </a:p>
          <a:p>
            <a:r>
              <a:rPr lang="en-US" altLang="en-US" sz="4000" dirty="0"/>
              <a:t>Happy Birthday, to you.</a:t>
            </a:r>
          </a:p>
          <a:p>
            <a:r>
              <a:rPr lang="en-US" altLang="en-US" sz="4000" dirty="0"/>
              <a:t>Happy Birthday, to you.</a:t>
            </a:r>
          </a:p>
          <a:p>
            <a:r>
              <a:rPr lang="en-US" altLang="en-US" sz="4000" dirty="0"/>
              <a:t>Happy Birthday dear </a:t>
            </a:r>
            <a:r>
              <a:rPr lang="en-US" altLang="en-US" sz="4000" dirty="0" smtClean="0"/>
              <a:t>Monty,</a:t>
            </a:r>
            <a:endParaRPr lang="en-US" altLang="en-US" sz="4000" dirty="0"/>
          </a:p>
          <a:p>
            <a:r>
              <a:rPr lang="en-US" altLang="en-US" sz="4000" dirty="0"/>
              <a:t>Happy Birthday, to you.</a:t>
            </a:r>
          </a:p>
        </p:txBody>
      </p:sp>
    </p:spTree>
    <p:extLst>
      <p:ext uri="{BB962C8B-B14F-4D97-AF65-F5344CB8AC3E}">
        <p14:creationId xmlns:p14="http://schemas.microsoft.com/office/powerpoint/2010/main" val="132004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++ Platform - </a:t>
            </a:r>
            <a:r>
              <a:rPr lang="en-US" dirty="0"/>
              <a:t>D</a:t>
            </a:r>
            <a:r>
              <a:rPr lang="en-US" dirty="0" smtClean="0"/>
              <a:t>ependent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00100" y="3155950"/>
            <a:ext cx="2117725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#include &lt;iostream.h&gt;</a:t>
            </a:r>
          </a:p>
          <a:p>
            <a:endParaRPr lang="en-US" altLang="en-US" sz="1600"/>
          </a:p>
          <a:p>
            <a:r>
              <a:rPr lang="en-US" altLang="en-US" sz="1600"/>
              <a:t>main()</a:t>
            </a:r>
          </a:p>
          <a:p>
            <a:r>
              <a:rPr lang="en-US" altLang="en-US" sz="1600"/>
              <a:t>{</a:t>
            </a:r>
          </a:p>
          <a:p>
            <a:r>
              <a:rPr lang="en-US" altLang="en-US" sz="1600"/>
              <a:t>	int sue = 5;</a:t>
            </a:r>
          </a:p>
          <a:p>
            <a:r>
              <a:rPr lang="en-US" altLang="en-US" sz="1600"/>
              <a:t>	cout &lt;&lt; sue;</a:t>
            </a:r>
          </a:p>
          <a:p>
            <a:r>
              <a:rPr lang="en-US" altLang="en-US" sz="1600"/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633788" y="3538537"/>
            <a:ext cx="1179512" cy="110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14738" y="3851275"/>
            <a:ext cx="1265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compiler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557838" y="3562350"/>
            <a:ext cx="1179512" cy="110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81663" y="3875087"/>
            <a:ext cx="893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linker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529263" y="5481637"/>
            <a:ext cx="134302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Library with</a:t>
            </a:r>
          </a:p>
          <a:p>
            <a:r>
              <a:rPr lang="en-US" altLang="en-US" sz="1800"/>
              <a:t>code for</a:t>
            </a:r>
          </a:p>
          <a:p>
            <a:r>
              <a:rPr lang="en-US" altLang="en-US" sz="1800"/>
              <a:t>iostream.h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917825" y="4110037"/>
            <a:ext cx="715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813300" y="4110037"/>
            <a:ext cx="715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6194425" y="4670425"/>
            <a:ext cx="0" cy="811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6737350" y="4110037"/>
            <a:ext cx="171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993775" y="2590800"/>
            <a:ext cx="166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3300"/>
                </a:solidFill>
              </a:rPr>
              <a:t>practice.cpp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316413" y="2600325"/>
            <a:ext cx="161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3300"/>
                </a:solidFill>
              </a:rPr>
              <a:t>practice.obj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042150" y="2598737"/>
            <a:ext cx="164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3300"/>
                </a:solidFill>
              </a:rPr>
              <a:t>practice.exe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879975" y="3155950"/>
            <a:ext cx="220663" cy="6953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7545388" y="3048000"/>
            <a:ext cx="225425" cy="8270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Comparisons…Platform (In)dependent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9144000" cy="685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971800" y="533400"/>
            <a:ext cx="45719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88316" y="571500"/>
            <a:ext cx="78486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Java – Platform Independent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4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(Monty) Python – Platform Independent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2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8483" y="1828800"/>
            <a:ext cx="62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8015" y="1828800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3387" y="182880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590800"/>
            <a:ext cx="1315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ource code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3360" y="2667000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6560" y="26786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3800" y="2667000"/>
            <a:ext cx="46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829" y="3316069"/>
            <a:ext cx="112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Oriented?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3392269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3403937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91400" y="3392269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5376" y="4114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4191000"/>
            <a:ext cx="2715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new Text(“happy“, , , );</a:t>
            </a:r>
          </a:p>
          <a:p>
            <a:r>
              <a:rPr lang="en-US" dirty="0" err="1" smtClean="0"/>
              <a:t>System.out.print</a:t>
            </a:r>
            <a:r>
              <a:rPr lang="en-US" dirty="0" smtClean="0"/>
              <a:t>(“happy“);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76171" y="4202668"/>
            <a:ext cx="17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cout</a:t>
            </a:r>
            <a:r>
              <a:rPr lang="en-US" dirty="0" smtClean="0"/>
              <a:t> &lt;&lt; “happy”: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71771" y="4191000"/>
            <a:ext cx="155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rint(“happy”)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6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IDLE (Python GUI)</a:t>
            </a:r>
          </a:p>
          <a:p>
            <a:r>
              <a:rPr lang="en-US" dirty="0" smtClean="0"/>
              <a:t>This is a </a:t>
            </a:r>
            <a:r>
              <a:rPr lang="en-US" dirty="0" err="1" smtClean="0"/>
              <a:t>a</a:t>
            </a:r>
            <a:r>
              <a:rPr lang="en-US" dirty="0" smtClean="0"/>
              <a:t> great way to start. </a:t>
            </a:r>
          </a:p>
          <a:p>
            <a:r>
              <a:rPr lang="en-US" dirty="0" smtClean="0"/>
              <a:t>Easy to test a line of code w/o writing an entire program</a:t>
            </a:r>
          </a:p>
          <a:p>
            <a:r>
              <a:rPr lang="en-US" dirty="0"/>
              <a:t>t</a:t>
            </a:r>
            <a:r>
              <a:rPr lang="en-US" dirty="0" smtClean="0"/>
              <a:t>ype print(“Go 589”) at the prompt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print(“Go 589”)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6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a file with an extension .</a:t>
            </a:r>
            <a:r>
              <a:rPr lang="en-US" dirty="0" err="1" smtClean="0"/>
              <a:t>py</a:t>
            </a:r>
            <a:endParaRPr lang="en-US" dirty="0" smtClean="0"/>
          </a:p>
          <a:p>
            <a:r>
              <a:rPr lang="en-US" dirty="0" smtClean="0"/>
              <a:t>Write print(“Go 589”) in the file and save</a:t>
            </a:r>
          </a:p>
          <a:p>
            <a:r>
              <a:rPr lang="en-US" dirty="0" smtClean="0"/>
              <a:t>Open the file within the Python IDLE </a:t>
            </a:r>
          </a:p>
          <a:p>
            <a:r>
              <a:rPr lang="en-US" dirty="0" smtClean="0"/>
              <a:t>This opens a new window</a:t>
            </a:r>
          </a:p>
          <a:p>
            <a:r>
              <a:rPr lang="en-US" dirty="0" smtClean="0"/>
              <a:t>Click the “run” tab, and the “run module” option</a:t>
            </a:r>
          </a:p>
          <a:p>
            <a:r>
              <a:rPr lang="en-US" dirty="0" smtClean="0"/>
              <a:t>Edit the source code in the .</a:t>
            </a:r>
            <a:r>
              <a:rPr lang="en-US" dirty="0" err="1" smtClean="0"/>
              <a:t>py</a:t>
            </a:r>
            <a:r>
              <a:rPr lang="en-US" dirty="0" smtClean="0"/>
              <a:t> window as desired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7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print()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 smtClean="0"/>
              <a:t>Take as a string!</a:t>
            </a:r>
          </a:p>
          <a:p>
            <a:r>
              <a:rPr lang="en-US" dirty="0" smtClean="0"/>
              <a:t>Writes the string to the shell window (&gt;&gt;&gt;)</a:t>
            </a:r>
          </a:p>
          <a:p>
            <a:r>
              <a:rPr lang="en-US" dirty="0" smtClean="0"/>
              <a:t>Or, writes the string to a command window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105400"/>
            <a:ext cx="4529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&gt;&gt;&gt;print(“Have a G”)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791200" y="4495800"/>
            <a:ext cx="32004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a </a:t>
            </a:r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2351" y="5094357"/>
            <a:ext cx="2022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Have a G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403860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8746" y="404486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7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GUI - IDLE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developer (you) to test code segments</a:t>
            </a:r>
          </a:p>
          <a:p>
            <a:r>
              <a:rPr lang="en-US" dirty="0" smtClean="0"/>
              <a:t>Its an integrated development environment </a:t>
            </a:r>
          </a:p>
          <a:p>
            <a:r>
              <a:rPr lang="en-US" dirty="0" smtClean="0"/>
              <a:t>Not seen by us yet (Java or C++)</a:t>
            </a:r>
          </a:p>
          <a:p>
            <a:r>
              <a:rPr lang="en-US" dirty="0" smtClean="0"/>
              <a:t>Two modes of operation</a:t>
            </a:r>
          </a:p>
          <a:p>
            <a:pPr lvl="1"/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1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8233</TotalTime>
  <Words>317</Words>
  <Application>Microsoft Office PowerPoint</Application>
  <PresentationFormat>On-screen Show (4:3)</PresentationFormat>
  <Paragraphs>81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(Monty) Python Intro</vt:lpstr>
      <vt:lpstr>C ++ Platform - Dependent</vt:lpstr>
      <vt:lpstr>Comparisons…Platform (In)dependent</vt:lpstr>
      <vt:lpstr>(Monty) Python – Platform Independent</vt:lpstr>
      <vt:lpstr>Comparison </vt:lpstr>
      <vt:lpstr>Getting Started</vt:lpstr>
      <vt:lpstr>Getting Started (cont)</vt:lpstr>
      <vt:lpstr>The print() function</vt:lpstr>
      <vt:lpstr>Python GUI - IDLE</vt:lpstr>
      <vt:lpstr> Lab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17</cp:revision>
  <dcterms:created xsi:type="dcterms:W3CDTF">2006-08-16T00:00:00Z</dcterms:created>
  <dcterms:modified xsi:type="dcterms:W3CDTF">2017-01-05T21:23:32Z</dcterms:modified>
</cp:coreProperties>
</file>