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80" r:id="rId4"/>
    <p:sldId id="284" r:id="rId5"/>
    <p:sldId id="289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780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8015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13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ource code</a:t>
            </a:r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3360" y="1143000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6560" y="1154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3800" y="1143000"/>
            <a:ext cx="46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829" y="1792069"/>
            <a:ext cx="11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Oriented?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1868269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187993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91400" y="1868269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102" y="3304401"/>
            <a:ext cx="114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functions/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4042" y="3380601"/>
            <a:ext cx="1407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bob.hide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2010" y="3392269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gotoxy</a:t>
            </a:r>
            <a:r>
              <a:rPr lang="en-US" dirty="0" smtClean="0"/>
              <a:t>(4,3)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338060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ctr"/>
            <a:r>
              <a:rPr lang="en-US" dirty="0" smtClean="0"/>
              <a:t>( </a:t>
            </a:r>
            <a:r>
              <a:rPr lang="en-US" dirty="0" err="1" smtClean="0"/>
              <a:t>str</a:t>
            </a:r>
            <a:r>
              <a:rPr lang="en-US" dirty="0" smtClean="0"/>
              <a:t>(5) 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8105" y="2678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1153" y="2590800"/>
            <a:ext cx="1879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Text(“  “, , , )</a:t>
            </a:r>
          </a:p>
          <a:p>
            <a:pPr algn="ctr"/>
            <a:r>
              <a:rPr lang="en-US" dirty="0" err="1" smtClean="0"/>
              <a:t>System.out.print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275" y="2602468"/>
            <a:ext cx="88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 &lt;&lt;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940726" y="2590800"/>
            <a:ext cx="19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rint(“ blah, blah”)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1040" y="41542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5307" y="4230469"/>
            <a:ext cx="147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kipped this</a:t>
            </a:r>
          </a:p>
          <a:p>
            <a:pPr algn="ctr"/>
            <a:r>
              <a:rPr lang="en-US" dirty="0" smtClean="0"/>
              <a:t>(complicated)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95699" y="4242137"/>
            <a:ext cx="68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51023" y="423046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nput(  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5291" y="4964668"/>
            <a:ext cx="83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asting</a:t>
            </a:r>
          </a:p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4259" y="4992469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19600" y="4964668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(double)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7285" y="4953000"/>
            <a:ext cx="110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(string)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3434" y="587906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f - else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037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89661" y="5562600"/>
            <a:ext cx="1833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rackets replaced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y indenting!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89845" y="5581471"/>
            <a:ext cx="996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en-US" sz="1200" dirty="0" smtClean="0"/>
              <a:t>f(</a:t>
            </a:r>
            <a:r>
              <a:rPr lang="en-US" sz="1200" dirty="0" err="1" smtClean="0"/>
              <a:t>boolean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lse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5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8483" y="838200"/>
            <a:ext cx="62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9530" y="838200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3387" y="83820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838" y="123086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21920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 ;</a:t>
            </a:r>
            <a:r>
              <a:rPr lang="en-US" dirty="0" err="1" smtClean="0"/>
              <a:t>i</a:t>
            </a:r>
            <a:r>
              <a:rPr lang="en-US" dirty="0" smtClean="0"/>
              <a:t>&lt;10 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0115" y="1230868"/>
            <a:ext cx="19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xact same as 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08233" y="1219200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607" y="1764268"/>
            <a:ext cx="96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8362" y="17526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err="1" smtClean="0"/>
              <a:t>ObjectDraw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4432" y="1764268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08795" y="1752600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raphics.py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a graphics package</a:t>
            </a:r>
          </a:p>
          <a:p>
            <a:r>
              <a:rPr lang="en-US" dirty="0" smtClean="0"/>
              <a:t>For now, include the graphics.py file in the same file as your 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The following lab sequence will be very similar to the Java </a:t>
            </a:r>
            <a:r>
              <a:rPr lang="en-US" dirty="0" err="1" smtClean="0"/>
              <a:t>objectDraw</a:t>
            </a:r>
            <a:r>
              <a:rPr lang="en-US" dirty="0" smtClean="0"/>
              <a:t> sequence</a:t>
            </a:r>
          </a:p>
          <a:p>
            <a:r>
              <a:rPr lang="en-US" dirty="0" smtClean="0"/>
              <a:t>This folder contains a file (graphics.pdf) that has the documentation for this package – </a:t>
            </a:r>
            <a:r>
              <a:rPr lang="en-US" dirty="0" smtClean="0">
                <a:solidFill>
                  <a:srgbClr val="FF0000"/>
                </a:solidFill>
              </a:rPr>
              <a:t>READ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sample.py </a:t>
            </a:r>
            <a:r>
              <a:rPr lang="en-US" dirty="0" smtClean="0"/>
              <a:t>file contained in this folder has a simple example on how to make a shape in a window</a:t>
            </a:r>
            <a:endParaRPr lang="en-US" dirty="0"/>
          </a:p>
          <a:p>
            <a:r>
              <a:rPr lang="en-US" dirty="0" smtClean="0"/>
              <a:t>Geometric shapes must be drawn in a window</a:t>
            </a:r>
          </a:p>
          <a:p>
            <a:r>
              <a:rPr lang="en-US" dirty="0" smtClean="0"/>
              <a:t>The window is created using the </a:t>
            </a:r>
            <a:r>
              <a:rPr lang="en-US" dirty="0" err="1" smtClean="0"/>
              <a:t>GraphWin</a:t>
            </a:r>
            <a:r>
              <a:rPr lang="en-US" dirty="0" smtClean="0"/>
              <a:t>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Comments in sample.py explain what each command does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7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10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Experiment with the provide code in the .</a:t>
            </a:r>
            <a:r>
              <a:rPr lang="en-US" altLang="en-US" sz="3200" dirty="0" err="1" smtClean="0"/>
              <a:t>py</a:t>
            </a:r>
            <a:r>
              <a:rPr lang="en-US" altLang="en-US" sz="3200" dirty="0" smtClean="0"/>
              <a:t> file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size of the circle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center of the circle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the shape to a rectangle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Change its color</a:t>
            </a:r>
          </a:p>
          <a:p>
            <a:pPr marL="914400" lvl="1" indent="-457200">
              <a:buFontTx/>
              <a:buChar char="-"/>
            </a:pPr>
            <a:endParaRPr lang="en-US" altLang="en-US" sz="3200" dirty="0" smtClean="0"/>
          </a:p>
          <a:p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9147</TotalTime>
  <Words>267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(Monty) Python Graphics</vt:lpstr>
      <vt:lpstr>Comparison </vt:lpstr>
      <vt:lpstr>Comparison </vt:lpstr>
      <vt:lpstr>Graphics</vt:lpstr>
      <vt:lpstr>Graphics</vt:lpstr>
      <vt:lpstr> Lab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55</cp:revision>
  <dcterms:created xsi:type="dcterms:W3CDTF">2006-08-16T00:00:00Z</dcterms:created>
  <dcterms:modified xsi:type="dcterms:W3CDTF">2014-01-11T06:16:23Z</dcterms:modified>
</cp:coreProperties>
</file>