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82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11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Write a Python app that generates an American Flag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The amount of detail is your option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At a minimum you must have at least a red and blue </a:t>
            </a:r>
            <a:r>
              <a:rPr lang="en-US" altLang="en-US" sz="3200" dirty="0" smtClean="0"/>
              <a:t>square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Include a pole</a:t>
            </a:r>
            <a:endParaRPr lang="en-US" altLang="en-US" sz="3200" dirty="0" smtClean="0"/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9151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Lab 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57</cp:revision>
  <dcterms:created xsi:type="dcterms:W3CDTF">2006-08-16T00:00:00Z</dcterms:created>
  <dcterms:modified xsi:type="dcterms:W3CDTF">2014-01-12T06:00:54Z</dcterms:modified>
</cp:coreProperties>
</file>