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828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AEEA-B5B7-4DF8-97DB-BEEE1EC558F9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C0E40-C7E3-4C57-9905-84B6DEE2B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 Lab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4300" y="1061145"/>
            <a:ext cx="84201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en-US" sz="3200" dirty="0" smtClean="0"/>
              <a:t>Write a Python app that </a:t>
            </a:r>
            <a:r>
              <a:rPr lang="en-US" altLang="en-US" sz="3200" dirty="0" smtClean="0"/>
              <a:t>creates a landscape image</a:t>
            </a:r>
            <a:endParaRPr lang="en-US" altLang="en-US" sz="3200" dirty="0"/>
          </a:p>
          <a:p>
            <a:pPr marL="914400" lvl="1" indent="-457200">
              <a:buFontTx/>
              <a:buChar char="-"/>
            </a:pPr>
            <a:r>
              <a:rPr lang="en-US" altLang="en-US" sz="3200" dirty="0" smtClean="0"/>
              <a:t>Include the sky and ground</a:t>
            </a:r>
          </a:p>
          <a:p>
            <a:pPr marL="914400" lvl="1" indent="-457200">
              <a:buFontTx/>
              <a:buChar char="-"/>
            </a:pPr>
            <a:r>
              <a:rPr lang="en-US" altLang="en-US" sz="3200" dirty="0" smtClean="0"/>
              <a:t>Include the sun (or moon if at night)</a:t>
            </a:r>
          </a:p>
          <a:p>
            <a:pPr marL="914400" lvl="1" indent="-457200">
              <a:buFontTx/>
              <a:buChar char="-"/>
            </a:pPr>
            <a:r>
              <a:rPr lang="en-US" altLang="en-US" sz="3200" dirty="0" smtClean="0"/>
              <a:t>Include something that repeats, e.g. a fence, rock wall,…</a:t>
            </a: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998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9154</TotalTime>
  <Words>40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Lab 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Intro</dc:title>
  <dc:creator>GPa</dc:creator>
  <cp:lastModifiedBy>GPa</cp:lastModifiedBy>
  <cp:revision>57</cp:revision>
  <dcterms:created xsi:type="dcterms:W3CDTF">2006-08-16T00:00:00Z</dcterms:created>
  <dcterms:modified xsi:type="dcterms:W3CDTF">2014-01-12T06:00:20Z</dcterms:modified>
</cp:coreProperties>
</file>