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creates </a:t>
            </a:r>
            <a:r>
              <a:rPr lang="en-US" altLang="en-US" sz="3200" dirty="0" smtClean="0"/>
              <a:t>Text message (ha)</a:t>
            </a:r>
            <a:endParaRPr lang="en-US" altLang="en-US" sz="3200" dirty="0"/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font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size of the text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color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58</cp:revision>
  <dcterms:created xsi:type="dcterms:W3CDTF">2006-08-16T00:00:00Z</dcterms:created>
  <dcterms:modified xsi:type="dcterms:W3CDTF">2014-01-13T04:54:35Z</dcterms:modified>
</cp:coreProperties>
</file>