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82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Write a Python app that creates a Person</a:t>
            </a:r>
            <a:endParaRPr lang="en-US" altLang="en-US" sz="3200" dirty="0"/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This is the same lab as you did in Java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In addition, include some aspect that repeats (like a belt, hair,…)</a:t>
            </a:r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9156</TotalTime>
  <Words>36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Lab 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60</cp:revision>
  <dcterms:created xsi:type="dcterms:W3CDTF">2006-08-16T00:00:00Z</dcterms:created>
  <dcterms:modified xsi:type="dcterms:W3CDTF">2014-01-13T05:01:58Z</dcterms:modified>
</cp:coreProperties>
</file>