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82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61145"/>
            <a:ext cx="84201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Write a Python app that allows the user to enter the Text message</a:t>
            </a:r>
            <a:endParaRPr lang="en-US" altLang="en-US" sz="3200" dirty="0"/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The app should have an Entry box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Once the person enters the phrase and clicks, </a:t>
            </a:r>
            <a:r>
              <a:rPr lang="en-US" altLang="en-US" sz="3200" dirty="0" smtClean="0"/>
              <a:t>the </a:t>
            </a:r>
            <a:r>
              <a:rPr lang="en-US" altLang="en-US" sz="3200" dirty="0" smtClean="0"/>
              <a:t>Entry box disappears and the message appears in the window (just like it did using the Text object</a:t>
            </a:r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9156</TotalTime>
  <Words>52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Lab 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61</cp:revision>
  <dcterms:created xsi:type="dcterms:W3CDTF">2006-08-16T00:00:00Z</dcterms:created>
  <dcterms:modified xsi:type="dcterms:W3CDTF">2014-01-13T05:05:01Z</dcterms:modified>
</cp:coreProperties>
</file>