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828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</a:t>
            </a: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1061145"/>
            <a:ext cx="84201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3200" dirty="0" smtClean="0"/>
              <a:t>Write a Python app that </a:t>
            </a:r>
            <a:r>
              <a:rPr lang="en-US" altLang="en-US" sz="3200" dirty="0" smtClean="0"/>
              <a:t>includes the: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Flag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Landscape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Person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Text box (that allows the user to enter the </a:t>
            </a:r>
            <a:r>
              <a:rPr lang="en-US" altLang="en-US" sz="3200" dirty="0" smtClean="0"/>
              <a:t>message)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Include a comment in between each block of code for each object</a:t>
            </a:r>
            <a:endParaRPr lang="en-US" altLang="en-US" sz="3200" dirty="0"/>
          </a:p>
          <a:p>
            <a:pPr marL="914400" lvl="1" indent="-457200">
              <a:buFontTx/>
              <a:buChar char="-"/>
            </a:pPr>
            <a:endParaRPr lang="en-US" altLang="en-US" sz="3200" dirty="0" smtClean="0"/>
          </a:p>
          <a:p>
            <a:pPr lvl="1"/>
            <a:r>
              <a:rPr lang="en-US" altLang="en-US" sz="3200" dirty="0" smtClean="0"/>
              <a:t>Note:  this lab is primarily cutting and pasting from previous labs.</a:t>
            </a:r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9159</TotalTime>
  <Words>51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Lab 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62</cp:revision>
  <dcterms:created xsi:type="dcterms:W3CDTF">2006-08-16T00:00:00Z</dcterms:created>
  <dcterms:modified xsi:type="dcterms:W3CDTF">2014-01-26T19:38:21Z</dcterms:modified>
</cp:coreProperties>
</file>