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780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17. Python </a:t>
            </a:r>
            <a:r>
              <a:rPr lang="en-US" dirty="0" smtClean="0"/>
              <a:t>Graphics:</a:t>
            </a:r>
            <a:br>
              <a:rPr lang="en-US" dirty="0" smtClean="0"/>
            </a:br>
            <a:r>
              <a:rPr lang="en-US" dirty="0" smtClean="0"/>
              <a:t>Sunrise 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Sunrise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labs are going to lead to an app that allows you to click and your sun will either rise or set depending on your preference.</a:t>
            </a:r>
          </a:p>
          <a:p>
            <a:r>
              <a:rPr lang="en-US" dirty="0" smtClean="0"/>
              <a:t>Each lab will address a part of this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Sunrise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your code from your landscape lab.</a:t>
            </a:r>
          </a:p>
          <a:p>
            <a:r>
              <a:rPr lang="en-US" dirty="0" smtClean="0"/>
              <a:t>Your choice whether you keep the other parts of the landscape in the window</a:t>
            </a:r>
          </a:p>
          <a:p>
            <a:r>
              <a:rPr lang="en-US" dirty="0" smtClean="0"/>
              <a:t>In this lab, we are going to learn to move the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5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Understand the difference between a method in Python and a function.  Some examples:</a:t>
            </a:r>
          </a:p>
          <a:p>
            <a:r>
              <a:rPr lang="en-US" dirty="0" smtClean="0"/>
              <a:t>Methods: (assume an Circle object and a </a:t>
            </a:r>
            <a:r>
              <a:rPr lang="en-US" dirty="0" err="1" smtClean="0"/>
              <a:t>GraphWin</a:t>
            </a:r>
            <a:r>
              <a:rPr lang="en-US" dirty="0" smtClean="0"/>
              <a:t> object have been previously defined called sun and window respectively)</a:t>
            </a:r>
          </a:p>
          <a:p>
            <a:pPr lvl="1"/>
            <a:r>
              <a:rPr lang="en-US" dirty="0" err="1" smtClean="0"/>
              <a:t>sun.</a:t>
            </a:r>
            <a:r>
              <a:rPr lang="en-US" dirty="0" err="1" smtClean="0">
                <a:solidFill>
                  <a:srgbClr val="FF0000"/>
                </a:solidFill>
              </a:rPr>
              <a:t>draw</a:t>
            </a:r>
            <a:r>
              <a:rPr lang="en-US" dirty="0" smtClean="0"/>
              <a:t>(window)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indow.</a:t>
            </a:r>
            <a:r>
              <a:rPr lang="en-US" dirty="0" err="1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indow.</a:t>
            </a:r>
            <a:r>
              <a:rPr lang="en-US" dirty="0" err="1" smtClean="0">
                <a:solidFill>
                  <a:srgbClr val="FF0000"/>
                </a:solidFill>
              </a:rPr>
              <a:t>getMouse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print()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nput()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ove is a method</a:t>
            </a:r>
          </a:p>
          <a:p>
            <a:r>
              <a:rPr lang="en-US" dirty="0" smtClean="0"/>
              <a:t>Just like Java (if you got that far)</a:t>
            </a:r>
          </a:p>
          <a:p>
            <a:r>
              <a:rPr lang="en-US" dirty="0" smtClean="0"/>
              <a:t>Moves the object a relative amount from the present object position in the x and y direction</a:t>
            </a:r>
          </a:p>
          <a:p>
            <a:r>
              <a:rPr lang="en-US" dirty="0" smtClean="0"/>
              <a:t>Takes 2 parameters: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un.move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ove method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48768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456753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657600" y="3886200"/>
            <a:ext cx="1371600" cy="137160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57600" y="4191000"/>
            <a:ext cx="1371600" cy="1371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4038600"/>
            <a:ext cx="21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un.move</a:t>
            </a:r>
            <a:r>
              <a:rPr lang="en-US" sz="2400" dirty="0" smtClean="0"/>
              <a:t>(0, -5)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191000"/>
            <a:ext cx="685800" cy="7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6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17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makes your sun move vertically (like either a sunrise or set)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Start with your code from the landscape lab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Make a for loop any way that you know how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Every time you click, the sun should move vertically by a small amount.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This should repeat as many times as defined by the for loop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Hint: use the </a:t>
            </a:r>
            <a:r>
              <a:rPr lang="en-US" altLang="en-US" sz="3200" dirty="0" err="1" smtClean="0"/>
              <a:t>GraphWin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getMouse</a:t>
            </a:r>
            <a:r>
              <a:rPr lang="en-US" altLang="en-US" sz="3200" dirty="0" smtClean="0"/>
              <a:t>() method to control the movement.</a:t>
            </a:r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265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17. Python Graphics: Sunrise Series</vt:lpstr>
      <vt:lpstr>Sunrise Series</vt:lpstr>
      <vt:lpstr>First Sunrise Step</vt:lpstr>
      <vt:lpstr>move method</vt:lpstr>
      <vt:lpstr>move method</vt:lpstr>
      <vt:lpstr>move method</vt:lpstr>
      <vt:lpstr> Lab 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66</cp:revision>
  <dcterms:created xsi:type="dcterms:W3CDTF">2006-08-16T00:00:00Z</dcterms:created>
  <dcterms:modified xsi:type="dcterms:W3CDTF">2014-01-26T21:08:08Z</dcterms:modified>
</cp:coreProperties>
</file>