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9" r:id="rId2"/>
    <p:sldId id="290" r:id="rId3"/>
    <p:sldId id="297" r:id="rId4"/>
    <p:sldId id="298" r:id="rId5"/>
    <p:sldId id="28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>
        <p:scale>
          <a:sx n="66" d="100"/>
          <a:sy n="66" d="100"/>
        </p:scale>
        <p:origin x="-780" y="-6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CAEEA-B5B7-4DF8-97DB-BEEE1EC558F9}" type="datetimeFigureOut">
              <a:rPr lang="en-US" smtClean="0"/>
              <a:t>1/26/2014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C0E40-C7E3-4C57-9905-84B6DEE2B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9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19. </a:t>
            </a:r>
            <a:r>
              <a:rPr lang="en-US" dirty="0" smtClean="0"/>
              <a:t>Python Graphics:</a:t>
            </a:r>
            <a:br>
              <a:rPr lang="en-US" dirty="0" smtClean="0"/>
            </a:br>
            <a:r>
              <a:rPr lang="en-US" dirty="0" smtClean="0"/>
              <a:t>Sunrise Series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Mr. Neat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12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Sunrise Series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the sun to move until it goes off the screen.</a:t>
            </a:r>
          </a:p>
          <a:p>
            <a:r>
              <a:rPr lang="en-US" dirty="0" smtClean="0"/>
              <a:t>Need a while loop to do this.</a:t>
            </a:r>
          </a:p>
          <a:p>
            <a:r>
              <a:rPr lang="en-US" dirty="0" smtClean="0"/>
              <a:t>Syntax is very similar to Java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0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hile loop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2209800"/>
            <a:ext cx="674030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</a:t>
            </a:r>
            <a:r>
              <a:rPr lang="en-US" sz="4400" dirty="0" smtClean="0"/>
              <a:t>hile </a:t>
            </a:r>
            <a:r>
              <a:rPr lang="en-US" sz="4400" dirty="0" err="1" smtClean="0"/>
              <a:t>boolean</a:t>
            </a:r>
            <a:r>
              <a:rPr lang="en-US" sz="4400" dirty="0" smtClean="0"/>
              <a:t>: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     do stuff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     do more stuff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     do more stuff if you want</a:t>
            </a:r>
          </a:p>
          <a:p>
            <a:r>
              <a:rPr lang="en-US" sz="4400" dirty="0" smtClean="0"/>
              <a:t>Loop over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6443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hile loop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3303925"/>
            <a:ext cx="280076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x= 5</a:t>
            </a:r>
          </a:p>
          <a:p>
            <a:r>
              <a:rPr lang="en-US" sz="4400" dirty="0" smtClean="0"/>
              <a:t>while x &gt; 0: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     print(x)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     x = x – 1</a:t>
            </a:r>
          </a:p>
          <a:p>
            <a:r>
              <a:rPr lang="en-US" sz="4400" dirty="0" smtClean="0"/>
              <a:t>Loop over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665982"/>
            <a:ext cx="5630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Type this code into your shell. 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Predict the output before you run the code.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77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 Lab </a:t>
            </a:r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4300" y="1061145"/>
            <a:ext cx="842010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en-US" sz="3200" dirty="0" smtClean="0"/>
              <a:t>This is the final sunrise lab</a:t>
            </a:r>
            <a:endParaRPr lang="en-US" altLang="en-US" sz="3200" dirty="0" smtClean="0"/>
          </a:p>
          <a:p>
            <a:pPr marL="457200" indent="-457200">
              <a:buFontTx/>
              <a:buChar char="-"/>
            </a:pPr>
            <a:r>
              <a:rPr lang="en-US" altLang="en-US" sz="3200" dirty="0" smtClean="0"/>
              <a:t>Start </a:t>
            </a:r>
            <a:r>
              <a:rPr lang="en-US" altLang="en-US" sz="3200" dirty="0" smtClean="0"/>
              <a:t>with your code from the previous lab (make a copy)</a:t>
            </a:r>
            <a:endParaRPr lang="en-US" altLang="en-US" sz="3200" dirty="0"/>
          </a:p>
          <a:p>
            <a:pPr marL="457200" indent="-457200">
              <a:buFontTx/>
              <a:buChar char="-"/>
            </a:pPr>
            <a:r>
              <a:rPr lang="en-US" altLang="en-US" sz="3200" dirty="0" smtClean="0"/>
              <a:t>Add the necessary </a:t>
            </a:r>
            <a:r>
              <a:rPr lang="en-US" altLang="en-US" sz="3200" dirty="0" smtClean="0"/>
              <a:t>code so that the sun moves each time the mouse is clicked until the sun goes off the page.</a:t>
            </a:r>
          </a:p>
          <a:p>
            <a:pPr marL="457200" indent="-457200">
              <a:buFontTx/>
              <a:buChar char="-"/>
            </a:pPr>
            <a:r>
              <a:rPr lang="en-US" altLang="en-US" sz="3200" dirty="0" smtClean="0"/>
              <a:t>After the sun leaves the page, the window should close.</a:t>
            </a:r>
          </a:p>
          <a:p>
            <a:pPr marL="457200" indent="-457200">
              <a:buFontTx/>
              <a:buChar char="-"/>
            </a:pPr>
            <a:r>
              <a:rPr lang="en-US" altLang="en-US" sz="3200" dirty="0" smtClean="0"/>
              <a:t>Add this code the review lab (has flag, person,….)</a:t>
            </a:r>
          </a:p>
          <a:p>
            <a:pPr marL="457200" indent="-457200">
              <a:buFontTx/>
              <a:buChar char="-"/>
            </a:pPr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998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9232</TotalTime>
  <Words>168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19. Python Graphics: Sunrise Series 3</vt:lpstr>
      <vt:lpstr>Sunrise Series 3</vt:lpstr>
      <vt:lpstr>while loop in Python</vt:lpstr>
      <vt:lpstr>while loop in Python</vt:lpstr>
      <vt:lpstr> Lab 19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(Monty) Python Intro</dc:title>
  <dc:creator>GPa</dc:creator>
  <cp:lastModifiedBy>GPa</cp:lastModifiedBy>
  <cp:revision>72</cp:revision>
  <dcterms:created xsi:type="dcterms:W3CDTF">2006-08-16T00:00:00Z</dcterms:created>
  <dcterms:modified xsi:type="dcterms:W3CDTF">2014-01-26T22:07:28Z</dcterms:modified>
</cp:coreProperties>
</file>