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4" r:id="rId4"/>
    <p:sldId id="265" r:id="rId5"/>
    <p:sldId id="266" r:id="rId6"/>
    <p:sldId id="267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1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CAEEA-B5B7-4DF8-97DB-BEEE1EC558F9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C0E40-C7E3-4C57-9905-84B6DEE2B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9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(Monty) Python </a:t>
            </a:r>
            <a:r>
              <a:rPr lang="en-US" dirty="0" smtClean="0"/>
              <a:t>Concatenation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Mr. Neat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6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</a:t>
            </a:r>
            <a:r>
              <a:rPr lang="en-US" dirty="0" smtClean="0"/>
              <a:t>are way more friendly (relaxed) in Python.</a:t>
            </a:r>
          </a:p>
          <a:p>
            <a:r>
              <a:rPr lang="en-US" dirty="0" smtClean="0"/>
              <a:t>We can store a collection of characters (a string) by setting a variable (named by us) equal to the collection: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3600" dirty="0" err="1" smtClean="0"/>
              <a:t>coll</a:t>
            </a:r>
            <a:r>
              <a:rPr lang="en-US" sz="3600" dirty="0" smtClean="0"/>
              <a:t> = “I love Mondays!”</a:t>
            </a:r>
            <a:endParaRPr lang="en-US" sz="36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990600" y="5257800"/>
            <a:ext cx="2286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0864" y="5867400"/>
            <a:ext cx="14217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v</a:t>
            </a:r>
            <a:r>
              <a:rPr lang="en-US" sz="2800" dirty="0" smtClean="0"/>
              <a:t>ariable </a:t>
            </a:r>
          </a:p>
          <a:p>
            <a:pPr algn="ctr"/>
            <a:r>
              <a:rPr lang="en-US" sz="2800" dirty="0" smtClean="0"/>
              <a:t>name</a:t>
            </a:r>
            <a:endParaRPr lang="en-US" sz="28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352800" y="5257800"/>
            <a:ext cx="5334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03535" y="5650468"/>
            <a:ext cx="4732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tring – collection of characters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5863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output?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2438400"/>
            <a:ext cx="36812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&gt;&gt;&gt; print(</a:t>
            </a:r>
            <a:r>
              <a:rPr lang="en-US" sz="4800" dirty="0" err="1" smtClean="0"/>
              <a:t>coll</a:t>
            </a:r>
            <a:r>
              <a:rPr lang="en-US" sz="4800" dirty="0" smtClean="0"/>
              <a:t>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430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1676400"/>
            <a:ext cx="46183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4800" dirty="0"/>
              <a:t>I love Mondays</a:t>
            </a:r>
            <a:r>
              <a:rPr lang="en-US" sz="4800" dirty="0" smtClean="0"/>
              <a:t>!</a:t>
            </a:r>
            <a:endParaRPr lang="en-US" sz="48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What is the output?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05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output?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590800"/>
            <a:ext cx="59024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&gt;&gt;&gt; </a:t>
            </a:r>
            <a:r>
              <a:rPr lang="en-US" sz="4000" dirty="0" smtClean="0"/>
              <a:t>print(</a:t>
            </a:r>
            <a:r>
              <a:rPr lang="en-US" sz="4000" dirty="0" err="1" smtClean="0"/>
              <a:t>coll</a:t>
            </a:r>
            <a:r>
              <a:rPr lang="en-US" sz="4000" dirty="0" smtClean="0"/>
              <a:t> + “good bye”)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657600" y="3124200"/>
            <a:ext cx="228600" cy="91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43200" y="4419600"/>
            <a:ext cx="547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oncatenation operator – combines two strings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81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output?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2362200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4800" dirty="0"/>
              <a:t>I love </a:t>
            </a:r>
            <a:r>
              <a:rPr lang="en-US" sz="4800" dirty="0" err="1" smtClean="0"/>
              <a:t>Mondays!good</a:t>
            </a:r>
            <a:r>
              <a:rPr lang="en-US" sz="4800" dirty="0" smtClean="0"/>
              <a:t> bye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5049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Lab 2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4300" y="1220788"/>
            <a:ext cx="8497839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Write a program that outputs </a:t>
            </a:r>
            <a:r>
              <a:rPr lang="en-US" altLang="en-US" sz="3200" dirty="0" smtClean="0"/>
              <a:t>the Happy </a:t>
            </a:r>
            <a:r>
              <a:rPr lang="en-US" altLang="en-US" sz="3200" dirty="0"/>
              <a:t>Birthday </a:t>
            </a:r>
            <a:endParaRPr lang="en-US" altLang="en-US" sz="3200" dirty="0" smtClean="0"/>
          </a:p>
          <a:p>
            <a:r>
              <a:rPr lang="en-US" altLang="en-US" sz="3200" dirty="0" smtClean="0"/>
              <a:t>song </a:t>
            </a:r>
            <a:r>
              <a:rPr lang="en-US" altLang="en-US" sz="3200" dirty="0"/>
              <a:t>to the </a:t>
            </a:r>
            <a:r>
              <a:rPr lang="en-US" altLang="en-US" sz="3200" dirty="0" smtClean="0"/>
              <a:t>screen.  This time, store the strings in </a:t>
            </a:r>
          </a:p>
          <a:p>
            <a:r>
              <a:rPr lang="en-US" altLang="en-US" sz="3200" dirty="0" smtClean="0"/>
              <a:t>3 different variables.</a:t>
            </a:r>
            <a:endParaRPr lang="en-US" altLang="en-US" sz="3200" dirty="0"/>
          </a:p>
          <a:p>
            <a:endParaRPr lang="en-US" altLang="en-US" sz="3200" dirty="0"/>
          </a:p>
          <a:p>
            <a:r>
              <a:rPr lang="en-US" altLang="en-US" sz="3200" dirty="0"/>
              <a:t>The output should look </a:t>
            </a:r>
            <a:r>
              <a:rPr lang="en-US" altLang="en-US" sz="3200" dirty="0" smtClean="0"/>
              <a:t>the same </a:t>
            </a:r>
            <a:r>
              <a:rPr lang="en-US" altLang="en-US" sz="3200" dirty="0"/>
              <a:t>a</a:t>
            </a:r>
            <a:r>
              <a:rPr lang="en-US" altLang="en-US" sz="3200" dirty="0" smtClean="0"/>
              <a:t>s the first lab:</a:t>
            </a:r>
          </a:p>
          <a:p>
            <a:endParaRPr lang="en-US" altLang="en-US" sz="3200" dirty="0"/>
          </a:p>
          <a:p>
            <a:r>
              <a:rPr lang="en-US" altLang="en-US" sz="3200" dirty="0"/>
              <a:t>Happy Birthday, to you.</a:t>
            </a:r>
          </a:p>
          <a:p>
            <a:r>
              <a:rPr lang="en-US" altLang="en-US" sz="3200" dirty="0"/>
              <a:t>Happy Birthday, to you.</a:t>
            </a:r>
          </a:p>
          <a:p>
            <a:r>
              <a:rPr lang="en-US" altLang="en-US" sz="3200" dirty="0"/>
              <a:t>Happy Birthday dear </a:t>
            </a:r>
            <a:r>
              <a:rPr lang="en-US" altLang="en-US" sz="3200" dirty="0" smtClean="0"/>
              <a:t>Monty,</a:t>
            </a:r>
            <a:endParaRPr lang="en-US" altLang="en-US" sz="3200" dirty="0"/>
          </a:p>
          <a:p>
            <a:r>
              <a:rPr lang="en-US" altLang="en-US" sz="3200" dirty="0"/>
              <a:t>Happy Birthday, to you.</a:t>
            </a:r>
          </a:p>
        </p:txBody>
      </p:sp>
    </p:spTree>
    <p:extLst>
      <p:ext uri="{BB962C8B-B14F-4D97-AF65-F5344CB8AC3E}">
        <p14:creationId xmlns:p14="http://schemas.microsoft.com/office/powerpoint/2010/main" val="1320043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8106</TotalTime>
  <Words>166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(Monty) Python Concatenation</vt:lpstr>
      <vt:lpstr>String Variable</vt:lpstr>
      <vt:lpstr>What is the output?</vt:lpstr>
      <vt:lpstr>PowerPoint Presentation</vt:lpstr>
      <vt:lpstr>What is the output?</vt:lpstr>
      <vt:lpstr>What is the output?</vt:lpstr>
      <vt:lpstr> Lab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(Monty) Python Intro</dc:title>
  <dc:creator>GPa</dc:creator>
  <cp:lastModifiedBy>GPa</cp:lastModifiedBy>
  <cp:revision>15</cp:revision>
  <dcterms:created xsi:type="dcterms:W3CDTF">2006-08-16T00:00:00Z</dcterms:created>
  <dcterms:modified xsi:type="dcterms:W3CDTF">2014-01-08T06:45:38Z</dcterms:modified>
</cp:coreProperties>
</file>