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9" r:id="rId2"/>
    <p:sldId id="290" r:id="rId3"/>
    <p:sldId id="28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780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21. </a:t>
            </a:r>
            <a:r>
              <a:rPr lang="en-US" dirty="0" smtClean="0"/>
              <a:t>Python Graphics:</a:t>
            </a:r>
            <a:br>
              <a:rPr lang="en-US" dirty="0" smtClean="0"/>
            </a:br>
            <a:r>
              <a:rPr lang="en-US" dirty="0" smtClean="0"/>
              <a:t>Practice Click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getMouse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getMouse</a:t>
            </a:r>
            <a:r>
              <a:rPr lang="en-US" dirty="0" smtClean="0"/>
              <a:t>() is a </a:t>
            </a:r>
            <a:r>
              <a:rPr lang="en-US" dirty="0" err="1" smtClean="0"/>
              <a:t>GraphWin</a:t>
            </a:r>
            <a:r>
              <a:rPr lang="en-US" dirty="0" smtClean="0"/>
              <a:t> method.</a:t>
            </a:r>
          </a:p>
          <a:p>
            <a:r>
              <a:rPr lang="en-US" dirty="0" err="1" smtClean="0"/>
              <a:t>getMouse</a:t>
            </a:r>
            <a:r>
              <a:rPr lang="en-US" dirty="0" smtClean="0"/>
              <a:t>() pauses until the user clicks the mouse in the </a:t>
            </a:r>
            <a:r>
              <a:rPr lang="en-US" dirty="0" err="1" smtClean="0"/>
              <a:t>GraphWin</a:t>
            </a:r>
            <a:r>
              <a:rPr lang="en-US" dirty="0" smtClean="0"/>
              <a:t> window.</a:t>
            </a:r>
          </a:p>
          <a:p>
            <a:r>
              <a:rPr lang="en-US" dirty="0" smtClean="0"/>
              <a:t>This method can be used to make an app pause until the mouse is clicked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0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914400"/>
            <a:ext cx="84201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a copy of your code from the review lab (the one with all of your parts in it)</a:t>
            </a:r>
            <a:endParaRPr lang="en-US" altLang="en-US" sz="3200" dirty="0" smtClean="0"/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Use the mouse click method to allow each element of your picture to show up sequentially.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For example, when the app starts,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The window should be blank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After you click once, the grass should appear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Click 2: the sky should be added to the grass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Click 3: the sun should be added to scene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Click 4: the person……</a:t>
            </a:r>
            <a:endParaRPr lang="en-US" altLang="en-US" sz="3200" dirty="0" smtClean="0"/>
          </a:p>
          <a:p>
            <a:pPr marL="457200" indent="-457200">
              <a:buFontTx/>
              <a:buChar char="-"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136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21. Python Graphics: Practice Click</vt:lpstr>
      <vt:lpstr>getMouse()</vt:lpstr>
      <vt:lpstr> Lab 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74</cp:revision>
  <dcterms:created xsi:type="dcterms:W3CDTF">2006-08-16T00:00:00Z</dcterms:created>
  <dcterms:modified xsi:type="dcterms:W3CDTF">2014-02-09T23:56:52Z</dcterms:modified>
</cp:coreProperties>
</file>