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780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22. Python Graphics:</a:t>
            </a:r>
            <a:br>
              <a:rPr lang="en-US" dirty="0" smtClean="0"/>
            </a:br>
            <a:r>
              <a:rPr lang="en-US" dirty="0" smtClean="0"/>
              <a:t>Custom Waldo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going to make a custom Waldo by making your own image and turning it into an object</a:t>
            </a:r>
          </a:p>
          <a:p>
            <a:r>
              <a:rPr lang="en-US" dirty="0" smtClean="0"/>
              <a:t>Read the graphics Image paragraph in the pdf in folder 10</a:t>
            </a:r>
          </a:p>
          <a:p>
            <a:r>
              <a:rPr lang="en-US" dirty="0" smtClean="0"/>
              <a:t>Draw an image using Paint and store it as a gif in the same folder as your .</a:t>
            </a:r>
            <a:r>
              <a:rPr lang="en-US" dirty="0" err="1" smtClean="0"/>
              <a:t>py</a:t>
            </a:r>
            <a:r>
              <a:rPr lang="en-US" dirty="0" smtClean="0"/>
              <a:t> file for this lab</a:t>
            </a:r>
          </a:p>
          <a:p>
            <a:r>
              <a:rPr lang="en-US" dirty="0" smtClean="0"/>
              <a:t>Make it small (20 pixels x 20 pixels for example)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22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 copy of the final sunrise lab 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Add your custom “Waldo” to the code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the “Waldo” move each time the mouse is clicked (just like the sun moves)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You choose what direction it moves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120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22. Python Graphics: Custom Waldo</vt:lpstr>
      <vt:lpstr>Image Object</vt:lpstr>
      <vt:lpstr> Lab 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75</cp:revision>
  <dcterms:created xsi:type="dcterms:W3CDTF">2006-08-16T00:00:00Z</dcterms:created>
  <dcterms:modified xsi:type="dcterms:W3CDTF">2014-02-10T00:52:01Z</dcterms:modified>
</cp:coreProperties>
</file>