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9" r:id="rId2"/>
    <p:sldId id="290" r:id="rId3"/>
    <p:sldId id="291" r:id="rId4"/>
    <p:sldId id="292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6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23.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Making a Random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ways to do this in Python</a:t>
            </a:r>
          </a:p>
          <a:p>
            <a:r>
              <a:rPr lang="en-US" dirty="0" smtClean="0"/>
              <a:t>Two steps:</a:t>
            </a:r>
          </a:p>
          <a:p>
            <a:pPr lvl="1"/>
            <a:r>
              <a:rPr lang="en-US" dirty="0" smtClean="0"/>
              <a:t>Add the following command to the top of the file: </a:t>
            </a:r>
            <a:r>
              <a:rPr lang="en-US" dirty="0" smtClean="0">
                <a:solidFill>
                  <a:srgbClr val="FF0000"/>
                </a:solidFill>
              </a:rPr>
              <a:t>from random import *;</a:t>
            </a:r>
          </a:p>
          <a:p>
            <a:pPr lvl="1"/>
            <a:r>
              <a:rPr lang="en-US" dirty="0"/>
              <a:t>Call the function </a:t>
            </a:r>
            <a:r>
              <a:rPr lang="en-US" dirty="0" err="1">
                <a:solidFill>
                  <a:srgbClr val="FF0000"/>
                </a:solidFill>
              </a:rPr>
              <a:t>randint</a:t>
            </a:r>
            <a:r>
              <a:rPr lang="en-US" dirty="0">
                <a:solidFill>
                  <a:srgbClr val="FF0000"/>
                </a:solidFill>
              </a:rPr>
              <a:t>(num1, num2) </a:t>
            </a:r>
            <a:r>
              <a:rPr lang="en-US" dirty="0"/>
              <a:t>which returns a random number from num1 to num2 </a:t>
            </a:r>
            <a:r>
              <a:rPr lang="en-US" dirty="0" smtClean="0"/>
              <a:t>inclusive</a:t>
            </a:r>
          </a:p>
          <a:p>
            <a:pPr lvl="1"/>
            <a:r>
              <a:rPr lang="en-US" dirty="0" smtClean="0"/>
              <a:t>For example, print(</a:t>
            </a:r>
            <a:r>
              <a:rPr lang="en-US" dirty="0" err="1" smtClean="0"/>
              <a:t>randint</a:t>
            </a:r>
            <a:r>
              <a:rPr lang="en-US" dirty="0" smtClean="0"/>
              <a:t>(0,10)) could output 7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width of a window is provided by the </a:t>
            </a:r>
            <a:r>
              <a:rPr lang="en-US" dirty="0" err="1" smtClean="0"/>
              <a:t>GraphWin</a:t>
            </a:r>
            <a:r>
              <a:rPr lang="en-US" dirty="0" smtClean="0"/>
              <a:t> method: </a:t>
            </a:r>
            <a:r>
              <a:rPr lang="en-US" dirty="0" err="1" smtClean="0"/>
              <a:t>getWidth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height of a window is provided by the </a:t>
            </a:r>
            <a:r>
              <a:rPr lang="en-US" dirty="0" err="1" smtClean="0"/>
              <a:t>GraphWin</a:t>
            </a:r>
            <a:r>
              <a:rPr lang="en-US" dirty="0" smtClean="0"/>
              <a:t> method: </a:t>
            </a:r>
            <a:r>
              <a:rPr lang="en-US" dirty="0" err="1" smtClean="0"/>
              <a:t>getHeight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5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Point in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code determines a random pixel somewhere in the window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random </a:t>
            </a:r>
            <a:r>
              <a:rPr lang="en-US" dirty="0"/>
              <a:t>import </a:t>
            </a:r>
            <a:r>
              <a:rPr lang="en-US" dirty="0" smtClean="0"/>
              <a:t>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dirty="0" err="1"/>
              <a:t>GraphWin</a:t>
            </a:r>
            <a:r>
              <a:rPr lang="en-US" dirty="0"/>
              <a:t>("Window", 500,500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 = </a:t>
            </a:r>
            <a:r>
              <a:rPr lang="en-US" dirty="0" err="1" smtClean="0"/>
              <a:t>randomint</a:t>
            </a:r>
            <a:r>
              <a:rPr lang="en-US" dirty="0" smtClean="0"/>
              <a:t>(0, </a:t>
            </a:r>
            <a:r>
              <a:rPr lang="en-US" dirty="0" err="1" smtClean="0"/>
              <a:t>w.getWidth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hy = </a:t>
            </a:r>
            <a:r>
              <a:rPr lang="en-US" dirty="0" err="1" smtClean="0"/>
              <a:t>randomint</a:t>
            </a:r>
            <a:r>
              <a:rPr lang="en-US" dirty="0" smtClean="0"/>
              <a:t>(0, </a:t>
            </a:r>
            <a:r>
              <a:rPr lang="en-US" dirty="0" err="1" smtClean="0"/>
              <a:t>w.getHeight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Point(ex, why)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a copy of your custom Waldo lab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an app that makes a new Waldo each time you click at a random location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The app should run forever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Your window should fill up with your custom objects</a:t>
            </a:r>
            <a:endParaRPr lang="en-US" altLang="en-US" sz="3200" dirty="0" smtClean="0"/>
          </a:p>
          <a:p>
            <a:pPr marL="457200" indent="-457200">
              <a:buFontTx/>
              <a:buChar char="-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9301</TotalTime>
  <Words>174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23. Python Graphics: Making a Random Number</vt:lpstr>
      <vt:lpstr>Random Numbers</vt:lpstr>
      <vt:lpstr>Window Size</vt:lpstr>
      <vt:lpstr>Random Point in window</vt:lpstr>
      <vt:lpstr> Lab 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78</cp:revision>
  <dcterms:created xsi:type="dcterms:W3CDTF">2006-08-16T00:00:00Z</dcterms:created>
  <dcterms:modified xsi:type="dcterms:W3CDTF">2014-02-10T01:13:42Z</dcterms:modified>
</cp:coreProperties>
</file>