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24.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Counting (Review)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Start with a copy of the previous lab 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</a:t>
            </a:r>
            <a:r>
              <a:rPr lang="en-US" altLang="en-US" sz="3200" dirty="0" smtClean="0"/>
              <a:t>a </a:t>
            </a:r>
            <a:r>
              <a:rPr lang="en-US" altLang="en-US" sz="3200" dirty="0" smtClean="0"/>
              <a:t>second .gif image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it similar to the first, but different colors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Then write an app that:</a:t>
            </a:r>
          </a:p>
          <a:p>
            <a:r>
              <a:rPr lang="en-US" altLang="en-US" sz="3200" dirty="0" smtClean="0"/>
              <a:t>	- when you click, the original .gif appears at 	a random location</a:t>
            </a:r>
          </a:p>
          <a:p>
            <a:r>
              <a:rPr lang="en-US" altLang="en-US" sz="3200" dirty="0"/>
              <a:t>	</a:t>
            </a:r>
            <a:r>
              <a:rPr lang="en-US" altLang="en-US" sz="3200" dirty="0" smtClean="0"/>
              <a:t>- after 10 clicks, the image switches to the 	new one for the remainder of the clicks</a:t>
            </a:r>
            <a:endParaRPr lang="en-US" altLang="en-US" sz="3200" dirty="0" smtClean="0"/>
          </a:p>
          <a:p>
            <a:endParaRPr lang="en-US" altLang="en-US" sz="3200" dirty="0" smtClean="0"/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9306</TotalTime>
  <Words>41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24. Python Graphics: Counting (Review)</vt:lpstr>
      <vt:lpstr> Lab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79</cp:revision>
  <dcterms:created xsi:type="dcterms:W3CDTF">2006-08-16T00:00:00Z</dcterms:created>
  <dcterms:modified xsi:type="dcterms:W3CDTF">2014-02-10T03:19:36Z</dcterms:modified>
</cp:coreProperties>
</file>