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9" r:id="rId2"/>
    <p:sldId id="28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68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25. </a:t>
            </a:r>
            <a:r>
              <a:rPr lang="en-US" dirty="0" smtClean="0"/>
              <a:t>Python Graphics:</a:t>
            </a:r>
            <a:br>
              <a:rPr lang="en-US" dirty="0" smtClean="0"/>
            </a:br>
            <a:r>
              <a:rPr lang="en-US" dirty="0" smtClean="0"/>
              <a:t>Text Objects (Review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</a:t>
            </a:r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914400"/>
            <a:ext cx="84201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This is a repeat of a Java Lab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Start </a:t>
            </a:r>
            <a:r>
              <a:rPr lang="en-US" altLang="en-US" sz="3200" dirty="0" smtClean="0"/>
              <a:t>with a copy of the previous lab 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Using the Text object, display the number of clicks made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Each time the mouse is clicked, a new Image should appear at a random place and the number of images (which is the same as the number of clicks) should be updated in the window.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Adjust the size, color and style of the Text display to your liking</a:t>
            </a:r>
            <a:endParaRPr lang="en-US" altLang="en-US" sz="3200" dirty="0" smtClean="0"/>
          </a:p>
          <a:p>
            <a:pPr marL="457200" indent="-457200">
              <a:buFontTx/>
              <a:buChar char="-"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9310</TotalTime>
  <Words>91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25. Python Graphics: Text Objects (Review)</vt:lpstr>
      <vt:lpstr> Lab 25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80</cp:revision>
  <dcterms:created xsi:type="dcterms:W3CDTF">2006-08-16T00:00:00Z</dcterms:created>
  <dcterms:modified xsi:type="dcterms:W3CDTF">2014-02-10T03:55:08Z</dcterms:modified>
</cp:coreProperties>
</file>