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9" r:id="rId2"/>
    <p:sldId id="288" r:id="rId3"/>
    <p:sldId id="29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66" d="100"/>
          <a:sy n="66" d="100"/>
        </p:scale>
        <p:origin x="-2898" y="-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CAEEA-B5B7-4DF8-97DB-BEEE1EC558F9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C0E40-C7E3-4C57-9905-84B6DEE2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26. Python Graphics:</a:t>
            </a:r>
            <a:br>
              <a:rPr lang="en-US" dirty="0" smtClean="0"/>
            </a:br>
            <a:r>
              <a:rPr lang="en-US" dirty="0" smtClean="0"/>
              <a:t>Use a New Waldo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Mr. Neat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2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 Introducing the New Waldo!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4300" y="914400"/>
            <a:ext cx="8420100" cy="747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en-US" sz="3200" dirty="0" smtClean="0"/>
              <a:t>This lab introduces a new Waldo</a:t>
            </a:r>
          </a:p>
          <a:p>
            <a:pPr marL="457200" indent="-457200">
              <a:buFontTx/>
              <a:buChar char="-"/>
            </a:pPr>
            <a:r>
              <a:rPr lang="en-US" altLang="en-US" sz="3200" dirty="0" smtClean="0"/>
              <a:t>Put the Waldo.py in the same folder as your </a:t>
            </a:r>
            <a:r>
              <a:rPr lang="en-US" altLang="en-US" sz="3200" dirty="0" smtClean="0"/>
              <a:t>code</a:t>
            </a:r>
          </a:p>
          <a:p>
            <a:pPr marL="457200" indent="-457200">
              <a:buFontTx/>
              <a:buChar char="-"/>
            </a:pPr>
            <a:r>
              <a:rPr lang="en-US" altLang="en-US" sz="3200" dirty="0"/>
              <a:t>Put the following import statement at the top of your .</a:t>
            </a:r>
            <a:r>
              <a:rPr lang="en-US" altLang="en-US" sz="3200" dirty="0" err="1"/>
              <a:t>py</a:t>
            </a:r>
            <a:r>
              <a:rPr lang="en-US" altLang="en-US" sz="3200" dirty="0"/>
              <a:t> file:</a:t>
            </a:r>
          </a:p>
          <a:p>
            <a:endParaRPr lang="en-US" altLang="en-US" sz="3200" dirty="0"/>
          </a:p>
          <a:p>
            <a:r>
              <a:rPr lang="en-US" altLang="en-US" sz="3200" dirty="0">
                <a:solidFill>
                  <a:srgbClr val="FF0000"/>
                </a:solidFill>
              </a:rPr>
              <a:t>from Waldo import Waldo</a:t>
            </a:r>
          </a:p>
          <a:p>
            <a:endParaRPr lang="en-US" altLang="en-US" sz="3200" dirty="0" smtClean="0"/>
          </a:p>
          <a:p>
            <a:pPr marL="457200" indent="-457200">
              <a:buFontTx/>
              <a:buChar char="-"/>
            </a:pPr>
            <a:r>
              <a:rPr lang="en-US" altLang="en-US" sz="3200" dirty="0" smtClean="0"/>
              <a:t>Make a Waldo by specifying the Point where you want it to show up:</a:t>
            </a:r>
          </a:p>
          <a:p>
            <a:endParaRPr lang="en-US" altLang="en-US" sz="3200" dirty="0"/>
          </a:p>
          <a:p>
            <a:r>
              <a:rPr lang="en-US" altLang="en-US" sz="3200" dirty="0" smtClean="0">
                <a:solidFill>
                  <a:srgbClr val="FF0000"/>
                </a:solidFill>
              </a:rPr>
              <a:t>Joe = Waldo(Point(30,40))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>
                <a:solidFill>
                  <a:srgbClr val="FF0000"/>
                </a:solidFill>
              </a:rPr>
              <a:t> </a:t>
            </a:r>
            <a:endParaRPr lang="en-US" altLang="en-US" sz="3200" dirty="0" smtClean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endParaRPr lang="en-US" alt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8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 Lab 26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148160"/>
            <a:ext cx="84201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en-US" sz="3200" dirty="0" smtClean="0"/>
              <a:t>Make 1000 </a:t>
            </a:r>
            <a:r>
              <a:rPr lang="en-US" altLang="en-US" sz="3200" dirty="0" err="1" smtClean="0"/>
              <a:t>Waldos</a:t>
            </a:r>
            <a:r>
              <a:rPr lang="en-US" altLang="en-US" sz="3200" dirty="0" smtClean="0"/>
              <a:t> at random locations in your </a:t>
            </a:r>
            <a:r>
              <a:rPr lang="en-US" altLang="en-US" sz="3200" dirty="0" err="1" smtClean="0"/>
              <a:t>GraphWin</a:t>
            </a:r>
            <a:r>
              <a:rPr lang="en-US" altLang="en-US" sz="3200" dirty="0" smtClean="0"/>
              <a:t>.</a:t>
            </a:r>
          </a:p>
          <a:p>
            <a:pPr marL="457200" indent="-457200">
              <a:buFontTx/>
              <a:buChar char="-"/>
            </a:pPr>
            <a:endParaRPr lang="en-US" altLang="en-US" sz="3200" dirty="0" smtClean="0">
              <a:solidFill>
                <a:srgbClr val="FF0000"/>
              </a:solidFill>
            </a:endParaRPr>
          </a:p>
          <a:p>
            <a:r>
              <a:rPr lang="en-US" altLang="en-US" sz="3200" dirty="0">
                <a:solidFill>
                  <a:srgbClr val="FF0000"/>
                </a:solidFill>
              </a:rPr>
              <a:t> </a:t>
            </a:r>
            <a:endParaRPr lang="en-US" altLang="en-US" sz="3200" dirty="0" smtClean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endParaRPr lang="en-US" alt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1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9316</TotalTime>
  <Words>82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26. Python Graphics: Use a New Waldo</vt:lpstr>
      <vt:lpstr> Introducing the New Waldo!</vt:lpstr>
      <vt:lpstr> Lab 26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(Monty) Python Intro</dc:title>
  <dc:creator>GPa</dc:creator>
  <cp:lastModifiedBy>GPa</cp:lastModifiedBy>
  <cp:revision>82</cp:revision>
  <dcterms:created xsi:type="dcterms:W3CDTF">2006-08-16T00:00:00Z</dcterms:created>
  <dcterms:modified xsi:type="dcterms:W3CDTF">2014-03-04T04:14:26Z</dcterms:modified>
</cp:coreProperties>
</file>