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8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2898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27. </a:t>
            </a:r>
            <a:r>
              <a:rPr lang="en-US" dirty="0" smtClean="0"/>
              <a:t>Python Graphics:</a:t>
            </a:r>
            <a:br>
              <a:rPr lang="en-US" dirty="0" smtClean="0"/>
            </a:br>
            <a:r>
              <a:rPr lang="en-US" dirty="0" smtClean="0"/>
              <a:t>Bouncing </a:t>
            </a:r>
            <a:r>
              <a:rPr lang="en-US" dirty="0" smtClean="0"/>
              <a:t>Waldo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Lab 27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914400"/>
            <a:ext cx="8420100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2800" dirty="0" smtClean="0"/>
              <a:t>Use the new </a:t>
            </a:r>
            <a:r>
              <a:rPr lang="en-US" altLang="en-US" sz="2800" dirty="0" smtClean="0"/>
              <a:t>Waldo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Your Waldo should travel across the screen from left to right.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When your Waldo goes off the screen to the right, it should change its direction and come back across the screen from right to left.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When it hits the left side, it should reverse direction and go back again.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This action should repeat indefinitely  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Hint: to control speed of Waldo, put an nested for loop in the loop.  Adjust the number of calculations the nested loop does in order to get the desired motion affect.</a:t>
            </a:r>
            <a:endParaRPr lang="en-US" altLang="en-US" sz="2800" dirty="0" smtClean="0"/>
          </a:p>
          <a:p>
            <a:endParaRPr lang="en-US" altLang="en-US" sz="28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endParaRPr lang="en-US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9337</TotalTime>
  <Words>111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27. Python Graphics: Bouncing Waldo</vt:lpstr>
      <vt:lpstr> Lab 27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83</cp:revision>
  <dcterms:created xsi:type="dcterms:W3CDTF">2006-08-16T00:00:00Z</dcterms:created>
  <dcterms:modified xsi:type="dcterms:W3CDTF">2014-03-04T04:40:10Z</dcterms:modified>
</cp:coreProperties>
</file>