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89" r:id="rId2"/>
    <p:sldId id="290" r:id="rId3"/>
    <p:sldId id="28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>
        <p:scale>
          <a:sx n="66" d="100"/>
          <a:sy n="66" d="100"/>
        </p:scale>
        <p:origin x="-168" y="-6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8CAEEA-B5B7-4DF8-97DB-BEEE1EC558F9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EC0E40-C7E3-4C57-9905-84B6DEE2B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9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28. </a:t>
            </a:r>
            <a:r>
              <a:rPr lang="en-US" dirty="0" smtClean="0"/>
              <a:t>Python Graphics:</a:t>
            </a:r>
            <a:br>
              <a:rPr lang="en-US" dirty="0" smtClean="0"/>
            </a:br>
            <a:r>
              <a:rPr lang="en-US" dirty="0" smtClean="0"/>
              <a:t>Where’s </a:t>
            </a:r>
            <a:r>
              <a:rPr lang="en-US" dirty="0" smtClean="0"/>
              <a:t>Waldo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Mr. Neat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126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1200" y="381000"/>
            <a:ext cx="51249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Waldo Class Methods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 flipH="1">
            <a:off x="1036319" y="1752600"/>
            <a:ext cx="665988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draw(</a:t>
            </a:r>
            <a:r>
              <a:rPr lang="en-US" sz="2800" dirty="0" err="1" smtClean="0"/>
              <a:t>GraphWin</a:t>
            </a:r>
            <a:r>
              <a:rPr lang="en-US" sz="2800" dirty="0" smtClean="0"/>
              <a:t>)</a:t>
            </a:r>
          </a:p>
          <a:p>
            <a:r>
              <a:rPr lang="en-US" sz="2800" dirty="0" err="1"/>
              <a:t>u</a:t>
            </a:r>
            <a:r>
              <a:rPr lang="en-US" sz="2800" dirty="0" err="1" smtClean="0"/>
              <a:t>ndraw</a:t>
            </a:r>
            <a:r>
              <a:rPr lang="en-US" sz="2800" dirty="0" smtClean="0"/>
              <a:t>(</a:t>
            </a:r>
            <a:r>
              <a:rPr lang="en-US" sz="2800" dirty="0" err="1" smtClean="0"/>
              <a:t>GraphWin</a:t>
            </a:r>
            <a:r>
              <a:rPr lang="en-US" sz="2800" dirty="0" smtClean="0"/>
              <a:t>)</a:t>
            </a:r>
          </a:p>
          <a:p>
            <a:r>
              <a:rPr lang="en-US" sz="2800" dirty="0" err="1" smtClean="0"/>
              <a:t>setFill</a:t>
            </a:r>
            <a:r>
              <a:rPr lang="en-US" sz="2800" dirty="0" smtClean="0"/>
              <a:t>(color)</a:t>
            </a:r>
          </a:p>
          <a:p>
            <a:r>
              <a:rPr lang="en-US" sz="2800" dirty="0" smtClean="0"/>
              <a:t>move(</a:t>
            </a:r>
            <a:r>
              <a:rPr lang="en-US" sz="2800" dirty="0" err="1" smtClean="0"/>
              <a:t>dx,dy</a:t>
            </a:r>
            <a:r>
              <a:rPr lang="en-US" sz="2800" dirty="0" smtClean="0"/>
              <a:t>)</a:t>
            </a:r>
          </a:p>
          <a:p>
            <a:r>
              <a:rPr lang="en-US" sz="2800" dirty="0" err="1" smtClean="0"/>
              <a:t>moveTo</a:t>
            </a:r>
            <a:r>
              <a:rPr lang="en-US" sz="2800" dirty="0" smtClean="0"/>
              <a:t>(</a:t>
            </a:r>
            <a:r>
              <a:rPr lang="en-US" sz="2800" dirty="0" err="1" smtClean="0"/>
              <a:t>x,y</a:t>
            </a:r>
            <a:r>
              <a:rPr lang="en-US" sz="2800" dirty="0" smtClean="0"/>
              <a:t>)</a:t>
            </a:r>
          </a:p>
          <a:p>
            <a:r>
              <a:rPr lang="en-US" sz="2800" dirty="0" err="1" smtClean="0"/>
              <a:t>getX</a:t>
            </a:r>
            <a:r>
              <a:rPr lang="en-US" sz="2800" dirty="0" smtClean="0"/>
              <a:t>()</a:t>
            </a:r>
          </a:p>
          <a:p>
            <a:r>
              <a:rPr lang="en-US" sz="2800" dirty="0" err="1" smtClean="0"/>
              <a:t>getY</a:t>
            </a:r>
            <a:r>
              <a:rPr lang="en-US" sz="2800" dirty="0" smtClean="0"/>
              <a:t>()</a:t>
            </a:r>
          </a:p>
          <a:p>
            <a:r>
              <a:rPr lang="en-US" sz="2800" dirty="0"/>
              <a:t>c</a:t>
            </a:r>
            <a:r>
              <a:rPr lang="en-US" sz="2800" dirty="0" smtClean="0"/>
              <a:t>ontains(Point)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61893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 Lab </a:t>
            </a:r>
            <a:r>
              <a:rPr lang="en-US" dirty="0" smtClean="0"/>
              <a:t>28 – Where’s Waldo!</a:t>
            </a:r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14300" y="914400"/>
            <a:ext cx="842010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en-US" sz="2800" dirty="0" smtClean="0"/>
              <a:t>Make your entire scene (flag, person, landscape,…)</a:t>
            </a:r>
          </a:p>
          <a:p>
            <a:pPr marL="457200" indent="-457200">
              <a:buFontTx/>
              <a:buChar char="-"/>
            </a:pPr>
            <a:r>
              <a:rPr lang="en-US" altLang="en-US" sz="2800" dirty="0" smtClean="0"/>
              <a:t>Make a Waldo at a random location and hide it (</a:t>
            </a:r>
            <a:r>
              <a:rPr lang="en-US" altLang="en-US" sz="2800" dirty="0" err="1" smtClean="0"/>
              <a:t>undraw</a:t>
            </a:r>
            <a:r>
              <a:rPr lang="en-US" altLang="en-US" sz="2800" dirty="0" smtClean="0"/>
              <a:t>) it</a:t>
            </a:r>
          </a:p>
          <a:p>
            <a:pPr marL="457200" indent="-457200">
              <a:buFontTx/>
              <a:buChar char="-"/>
            </a:pPr>
            <a:r>
              <a:rPr lang="en-US" altLang="en-US" sz="2800" dirty="0" smtClean="0"/>
              <a:t>Include click counter from previous lab</a:t>
            </a:r>
          </a:p>
          <a:p>
            <a:pPr marL="457200" indent="-457200">
              <a:buFontTx/>
              <a:buChar char="-"/>
            </a:pPr>
            <a:r>
              <a:rPr lang="en-US" altLang="en-US" sz="2800" dirty="0" smtClean="0"/>
              <a:t>When Waldo is found, show the Waldo, tell the user they won and stop counting.</a:t>
            </a:r>
          </a:p>
          <a:p>
            <a:pPr marL="457200" indent="-457200">
              <a:buFontTx/>
              <a:buChar char="-"/>
            </a:pPr>
            <a:r>
              <a:rPr lang="en-US" altLang="en-US" sz="2800" dirty="0" smtClean="0"/>
              <a:t>Note this is a repeat of a Java lab.  Think about which implementation you prefer</a:t>
            </a:r>
            <a:endParaRPr lang="en-US" altLang="en-US" sz="2800" dirty="0" smtClean="0"/>
          </a:p>
          <a:p>
            <a:endParaRPr lang="en-US" altLang="en-US" sz="2800" dirty="0" smtClean="0"/>
          </a:p>
          <a:p>
            <a:r>
              <a:rPr lang="en-US" altLang="en-US" sz="2800" dirty="0" smtClean="0">
                <a:solidFill>
                  <a:srgbClr val="FF0000"/>
                </a:solidFill>
              </a:rPr>
              <a:t> </a:t>
            </a:r>
          </a:p>
          <a:p>
            <a:pPr marL="457200" indent="-457200">
              <a:buFontTx/>
              <a:buChar char="-"/>
            </a:pPr>
            <a:endParaRPr lang="en-US" altLang="en-US" sz="3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86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9345</TotalTime>
  <Words>100</Words>
  <Application>Microsoft Office PowerPoint</Application>
  <PresentationFormat>On-screen Show (4:3)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28. Python Graphics: Where’s Waldo</vt:lpstr>
      <vt:lpstr>PowerPoint Presentation</vt:lpstr>
      <vt:lpstr> Lab 28 – Where’s Waldo!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(Monty) Python Intro</dc:title>
  <dc:creator>GPa</dc:creator>
  <cp:lastModifiedBy>GPa</cp:lastModifiedBy>
  <cp:revision>84</cp:revision>
  <dcterms:created xsi:type="dcterms:W3CDTF">2006-08-16T00:00:00Z</dcterms:created>
  <dcterms:modified xsi:type="dcterms:W3CDTF">2014-03-04T04:50:47Z</dcterms:modified>
</cp:coreProperties>
</file>