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9" r:id="rId2"/>
    <p:sldId id="290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6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29.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5784"/>
            <a:ext cx="2935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Waldo </a:t>
            </a:r>
            <a:r>
              <a:rPr lang="en-US" sz="4400" dirty="0" smtClean="0"/>
              <a:t>Class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036319" y="1752600"/>
            <a:ext cx="6659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Open the Waldo.py file and try and make some sense of it.</a:t>
            </a:r>
          </a:p>
          <a:p>
            <a:r>
              <a:rPr lang="en-US" sz="2800" dirty="0" smtClean="0"/>
              <a:t>- There is no explicit lab other than to study the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89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28 – Where’s Waldo!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2800" dirty="0" smtClean="0"/>
              <a:t>Make your entire scene (flag, person, landscape,…)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Make a Waldo at a random location and hide it (</a:t>
            </a:r>
            <a:r>
              <a:rPr lang="en-US" altLang="en-US" sz="2800" dirty="0" err="1" smtClean="0"/>
              <a:t>undraw</a:t>
            </a:r>
            <a:r>
              <a:rPr lang="en-US" altLang="en-US" sz="2800" dirty="0" smtClean="0"/>
              <a:t>) it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Include click counter from previous lab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When Waldo is found, show the Waldo, tell the user they won and stop counting.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/>
              <a:t>Note this is a repeat of a Java lab.  Think about which implementation you prefer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endParaRPr lang="en-US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109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29. Python Graphics: Python Code</vt:lpstr>
      <vt:lpstr>PowerPoint Presentation</vt:lpstr>
      <vt:lpstr> Lab 28 – Where’s Waldo!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85</cp:revision>
  <dcterms:created xsi:type="dcterms:W3CDTF">2006-08-16T00:00:00Z</dcterms:created>
  <dcterms:modified xsi:type="dcterms:W3CDTF">2014-03-04T04:53:41Z</dcterms:modified>
</cp:coreProperties>
</file>