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71" r:id="rId4"/>
    <p:sldId id="270" r:id="rId5"/>
    <p:sldId id="26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2057400"/>
            <a:ext cx="7886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str</a:t>
            </a:r>
            <a:r>
              <a:rPr lang="en-US" sz="3200" dirty="0" smtClean="0"/>
              <a:t>(5) – turns the number 5 into the string “5” 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3657600"/>
            <a:ext cx="349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&gt;&gt;&gt; print(</a:t>
            </a:r>
            <a:r>
              <a:rPr lang="en-US" sz="4000" dirty="0" err="1" smtClean="0"/>
              <a:t>str</a:t>
            </a:r>
            <a:r>
              <a:rPr lang="en-US" sz="4000" dirty="0" smtClean="0"/>
              <a:t>(5))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7848" y="3657600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 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276600"/>
            <a:ext cx="17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8733" y="3276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267200"/>
            <a:ext cx="304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1500" y="51054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number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4" idx="2"/>
          </p:cNvCxnSpPr>
          <p:nvPr/>
        </p:nvCxnSpPr>
        <p:spPr>
          <a:xfrm flipV="1">
            <a:off x="6007732" y="4365486"/>
            <a:ext cx="1" cy="73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7860" y="5105400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his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str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2743200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urns the input number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nto a string</a:t>
            </a:r>
            <a:endParaRPr lang="en-US" dirty="0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1676400" y="36957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9000" y="1752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</a:t>
            </a:r>
            <a:r>
              <a:rPr lang="en-US" sz="3200" dirty="0" smtClean="0"/>
              <a:t>(5)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3307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</a:t>
            </a:r>
            <a:endParaRPr lang="en-US" sz="4000" dirty="0"/>
          </a:p>
        </p:txBody>
      </p: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5638800" y="36957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3352800"/>
            <a:ext cx="873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“5”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60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600200"/>
            <a:ext cx="54770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&gt;&gt;&gt; print(</a:t>
            </a:r>
            <a:r>
              <a:rPr lang="en-US" sz="4000" dirty="0" err="1" smtClean="0"/>
              <a:t>str</a:t>
            </a:r>
            <a:r>
              <a:rPr lang="en-US" sz="4000" dirty="0" smtClean="0"/>
              <a:t>(5))</a:t>
            </a:r>
          </a:p>
          <a:p>
            <a:r>
              <a:rPr lang="en-US" sz="4000" dirty="0" smtClean="0"/>
              <a:t>&gt;&gt;&gt; print(</a:t>
            </a:r>
            <a:r>
              <a:rPr lang="en-US" sz="4000" dirty="0" err="1" smtClean="0"/>
              <a:t>str</a:t>
            </a:r>
            <a:r>
              <a:rPr lang="en-US" sz="4000" dirty="0" smtClean="0"/>
              <a:t>(5)+</a:t>
            </a:r>
            <a:r>
              <a:rPr lang="en-US" sz="4000" dirty="0" err="1" smtClean="0"/>
              <a:t>str</a:t>
            </a:r>
            <a:r>
              <a:rPr lang="en-US" sz="4000" dirty="0" smtClean="0"/>
              <a:t>(5))</a:t>
            </a:r>
          </a:p>
          <a:p>
            <a:r>
              <a:rPr lang="en-US" sz="4000" dirty="0" smtClean="0"/>
              <a:t>&gt;&gt;&gt; print(5+5)</a:t>
            </a:r>
          </a:p>
          <a:p>
            <a:r>
              <a:rPr lang="en-US" sz="4000" dirty="0" smtClean="0"/>
              <a:t>&gt;&gt;&gt; print(</a:t>
            </a:r>
            <a:r>
              <a:rPr lang="en-US" sz="4000" dirty="0" err="1" smtClean="0"/>
              <a:t>str</a:t>
            </a:r>
            <a:r>
              <a:rPr lang="en-US" sz="4000" dirty="0" smtClean="0"/>
              <a:t>(5)+”happy”)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1676400"/>
            <a:ext cx="18428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</a:t>
            </a:r>
          </a:p>
          <a:p>
            <a:r>
              <a:rPr lang="en-US" sz="4000" dirty="0" smtClean="0"/>
              <a:t>55</a:t>
            </a:r>
          </a:p>
          <a:p>
            <a:r>
              <a:rPr lang="en-US" sz="4000" dirty="0" smtClean="0"/>
              <a:t>10</a:t>
            </a:r>
          </a:p>
          <a:p>
            <a:r>
              <a:rPr lang="en-US" sz="4000" dirty="0" smtClean="0"/>
              <a:t>5happy 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1219200"/>
            <a:ext cx="17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mode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79933" y="13495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18288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18288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1828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2667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2678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667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3316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392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403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3392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4001869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4078069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4089737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4078069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Lab 3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220788"/>
            <a:ext cx="83712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Write a program that </a:t>
            </a:r>
            <a:r>
              <a:rPr lang="en-US" altLang="en-US" sz="3200" dirty="0" smtClean="0"/>
              <a:t>multiplies 4 by 2 and writes</a:t>
            </a:r>
          </a:p>
          <a:p>
            <a:r>
              <a:rPr lang="en-US" altLang="en-US" sz="3200" dirty="0"/>
              <a:t>t</a:t>
            </a:r>
            <a:r>
              <a:rPr lang="en-US" altLang="en-US" sz="3200" dirty="0" smtClean="0"/>
              <a:t>he output to the screen.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 smtClean="0"/>
              <a:t>Sample output: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The first number is: 4</a:t>
            </a:r>
          </a:p>
          <a:p>
            <a:r>
              <a:rPr lang="en-US" altLang="en-US" sz="3200" dirty="0" smtClean="0"/>
              <a:t>The second number is: 2</a:t>
            </a:r>
          </a:p>
          <a:p>
            <a:r>
              <a:rPr lang="en-US" altLang="en-US" sz="3200" dirty="0" smtClean="0"/>
              <a:t>The answer is: 8</a:t>
            </a:r>
          </a:p>
        </p:txBody>
      </p:sp>
    </p:spTree>
    <p:extLst>
      <p:ext uri="{BB962C8B-B14F-4D97-AF65-F5344CB8AC3E}">
        <p14:creationId xmlns:p14="http://schemas.microsoft.com/office/powerpoint/2010/main" val="13200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158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(Monty) Python Casting</vt:lpstr>
      <vt:lpstr>Python Functions</vt:lpstr>
      <vt:lpstr>Python str() Function</vt:lpstr>
      <vt:lpstr>Python Functions</vt:lpstr>
      <vt:lpstr>Comparison </vt:lpstr>
      <vt:lpstr> Lab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20</cp:revision>
  <dcterms:created xsi:type="dcterms:W3CDTF">2006-08-16T00:00:00Z</dcterms:created>
  <dcterms:modified xsi:type="dcterms:W3CDTF">2013-12-26T21:00:05Z</dcterms:modified>
</cp:coreProperties>
</file>