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59BA-13EB-4661-8092-A231018EF522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A900-6FEB-4CAB-8869-2254E779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Landau</a:t>
            </a:r>
          </a:p>
          <a:p>
            <a:r>
              <a:rPr lang="en-US" dirty="0" smtClean="0"/>
              <a:t>If I didn’t do a good job, my address is 2900 community avenue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most simplified form, an array is a list, and like a list, it holds information</a:t>
            </a:r>
          </a:p>
          <a:p>
            <a:r>
              <a:rPr lang="en-US" dirty="0" smtClean="0"/>
              <a:t>For Python, an array can hold strings or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you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(name of array) =[information]</a:t>
            </a:r>
          </a:p>
          <a:p>
            <a:r>
              <a:rPr lang="en-US" dirty="0" smtClean="0"/>
              <a:t>To call on a piece of an array, all you have to say is (name of array)[the number of the object]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4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 = [A, </a:t>
            </a:r>
            <a:r>
              <a:rPr lang="en-US" dirty="0"/>
              <a:t>B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dirty="0" smtClean="0"/>
              <a:t>, E, F, G]</a:t>
            </a:r>
          </a:p>
          <a:p>
            <a:r>
              <a:rPr lang="en-US" dirty="0" smtClean="0"/>
              <a:t>To call on the first piece of the array we say Joe[0] which is A</a:t>
            </a:r>
          </a:p>
          <a:p>
            <a:r>
              <a:rPr lang="en-US" dirty="0" smtClean="0"/>
              <a:t>We can switch out the values of an array by calling on an element…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Joe[0] = B</a:t>
            </a:r>
          </a:p>
          <a:p>
            <a:pPr marL="0" indent="0">
              <a:buNone/>
            </a:pPr>
            <a:r>
              <a:rPr lang="en-US" dirty="0" smtClean="0"/>
              <a:t>	Print(Joe)</a:t>
            </a:r>
          </a:p>
          <a:p>
            <a:pPr marL="0" indent="0">
              <a:buNone/>
            </a:pPr>
            <a:r>
              <a:rPr lang="en-US" dirty="0" smtClean="0"/>
              <a:t>	[B, B, C, D, E, F, G]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Arrays</vt:lpstr>
      <vt:lpstr>What Are Arrays?</vt:lpstr>
      <vt:lpstr>To get you started…</vt:lpstr>
      <vt:lpstr>Example</vt:lpstr>
    </vt:vector>
  </TitlesOfParts>
  <Company>GUSD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Authorized User</dc:creator>
  <cp:lastModifiedBy>GPa</cp:lastModifiedBy>
  <cp:revision>14</cp:revision>
  <dcterms:created xsi:type="dcterms:W3CDTF">2015-02-23T18:40:36Z</dcterms:created>
  <dcterms:modified xsi:type="dcterms:W3CDTF">2015-02-28T23:44:11Z</dcterms:modified>
</cp:coreProperties>
</file>