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3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(Monty) Python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Reading from a File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Mr. Neat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46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6200" y="762000"/>
            <a:ext cx="1172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Lab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685330"/>
            <a:ext cx="757143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 Go online and get a txt file that</a:t>
            </a:r>
          </a:p>
          <a:p>
            <a:r>
              <a:rPr lang="en-US" sz="4000" dirty="0" smtClean="0"/>
              <a:t>contains a list of words</a:t>
            </a:r>
          </a:p>
          <a:p>
            <a:r>
              <a:rPr lang="en-US" sz="4000" dirty="0" smtClean="0"/>
              <a:t>- Put the file in the same folder as</a:t>
            </a:r>
          </a:p>
          <a:p>
            <a:r>
              <a:rPr lang="en-US" sz="4000" dirty="0"/>
              <a:t>y</a:t>
            </a:r>
            <a:r>
              <a:rPr lang="en-US" sz="4000" dirty="0" smtClean="0"/>
              <a:t>our Python file</a:t>
            </a:r>
          </a:p>
          <a:p>
            <a:r>
              <a:rPr lang="en-US" sz="4000" dirty="0" smtClean="0"/>
              <a:t>- Write a Python script that reads in</a:t>
            </a:r>
          </a:p>
          <a:p>
            <a:r>
              <a:rPr lang="en-US" sz="4000" dirty="0"/>
              <a:t>t</a:t>
            </a:r>
            <a:r>
              <a:rPr lang="en-US" sz="4000" dirty="0" smtClean="0"/>
              <a:t>he words and prints them out to </a:t>
            </a:r>
          </a:p>
          <a:p>
            <a:r>
              <a:rPr lang="en-US" sz="4000" dirty="0"/>
              <a:t>t</a:t>
            </a:r>
            <a:r>
              <a:rPr lang="en-US" sz="4000" dirty="0" smtClean="0"/>
              <a:t>he screen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62448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(Monty) Python  Reading from a File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(Monty) Python  Reading from a File</dc:title>
  <dc:creator>GPa</dc:creator>
  <cp:lastModifiedBy>GPa</cp:lastModifiedBy>
  <cp:revision>1</cp:revision>
  <dcterms:created xsi:type="dcterms:W3CDTF">2006-08-16T00:00:00Z</dcterms:created>
  <dcterms:modified xsi:type="dcterms:W3CDTF">2015-02-28T23:41:44Z</dcterms:modified>
</cp:coreProperties>
</file>