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896A-5B32-4A57-83E3-609B50ECEF6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9E96-8B9E-4BF7-BE37-4F9530B02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#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Landau</a:t>
            </a:r>
          </a:p>
          <a:p>
            <a:r>
              <a:rPr lang="en-US" smtClean="0"/>
              <a:t>Yes, it’s my </a:t>
            </a:r>
            <a:r>
              <a:rPr lang="en-US" dirty="0" smtClean="0"/>
              <a:t>fault…</a:t>
            </a:r>
          </a:p>
        </p:txBody>
      </p:sp>
    </p:spTree>
    <p:extLst>
      <p:ext uri="{BB962C8B-B14F-4D97-AF65-F5344CB8AC3E}">
        <p14:creationId xmlns:p14="http://schemas.microsoft.com/office/powerpoint/2010/main" val="24230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and For Loops</a:t>
            </a:r>
            <a:br>
              <a:rPr lang="en-US" dirty="0" smtClean="0"/>
            </a:br>
            <a:r>
              <a:rPr lang="en-US" dirty="0" smtClean="0"/>
              <a:t>coming to a theatre near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going to sell a lot of tickets for this one… moving on…</a:t>
            </a:r>
          </a:p>
          <a:p>
            <a:r>
              <a:rPr lang="en-US" dirty="0" smtClean="0"/>
              <a:t>Arrays and for loops go together like peanut butter and jelly</a:t>
            </a:r>
          </a:p>
          <a:p>
            <a:r>
              <a:rPr lang="en-US" dirty="0" smtClean="0"/>
              <a:t>If you want to do a lot of things at once and your very lazy, like me, your best bet is a for loop, which you should be pretty familiar with, but how does this fit in with arrays?</a:t>
            </a:r>
          </a:p>
          <a:p>
            <a:r>
              <a:rPr lang="en-US" dirty="0" smtClean="0"/>
              <a:t>Go on to find out… Please… I’m trying to make a living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on For Loops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I was saying, for loops let you do a lot of stuff at once with just a few lines of code</a:t>
            </a:r>
          </a:p>
          <a:p>
            <a:r>
              <a:rPr lang="en-US" dirty="0" smtClean="0"/>
              <a:t>The benefit of this is that you can create very, very, very big arrays</a:t>
            </a:r>
          </a:p>
          <a:p>
            <a:r>
              <a:rPr lang="en-US" dirty="0" smtClean="0"/>
              <a:t>For example(pun intended):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= []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range(0,100000):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My_List.append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would get [1, 2, 3, 4, … 100000]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Arrays # 2</vt:lpstr>
      <vt:lpstr>Arrays and For Loops coming to a theatre near you!</vt:lpstr>
      <vt:lpstr>Arrays on For Loops continued…</vt:lpstr>
    </vt:vector>
  </TitlesOfParts>
  <Company>GUSD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# 2</dc:title>
  <dc:creator>Authorized User</dc:creator>
  <cp:lastModifiedBy>GPa</cp:lastModifiedBy>
  <cp:revision>8</cp:revision>
  <dcterms:created xsi:type="dcterms:W3CDTF">2015-02-23T18:56:39Z</dcterms:created>
  <dcterms:modified xsi:type="dcterms:W3CDTF">2015-02-28T23:43:34Z</dcterms:modified>
</cp:coreProperties>
</file>