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Random Word Selection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from previous lab</a:t>
            </a:r>
          </a:p>
          <a:p>
            <a:r>
              <a:rPr lang="en-US" dirty="0" smtClean="0"/>
              <a:t>Select one of the words from the read in file and print it</a:t>
            </a:r>
          </a:p>
          <a:p>
            <a:r>
              <a:rPr lang="en-US" dirty="0" smtClean="0"/>
              <a:t>Also write it out to a graphics window in nice, big, pretty, colored, 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0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(Monty) Python  Random Word Selection</vt:lpstr>
      <vt:lpstr>Lab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 Reading from a File</dc:title>
  <dc:creator>GPa</dc:creator>
  <cp:lastModifiedBy>GPa</cp:lastModifiedBy>
  <cp:revision>3</cp:revision>
  <dcterms:created xsi:type="dcterms:W3CDTF">2006-08-16T00:00:00Z</dcterms:created>
  <dcterms:modified xsi:type="dcterms:W3CDTF">2015-02-28T23:47:16Z</dcterms:modified>
</cp:coreProperties>
</file>