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Letter </a:t>
            </a:r>
            <a:r>
              <a:rPr lang="en-US" dirty="0" smtClean="0"/>
              <a:t>Remove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Remove the random selected letter from the word in the previous lab</a:t>
            </a:r>
            <a:endParaRPr lang="en-US" dirty="0" smtClean="0"/>
          </a:p>
          <a:p>
            <a:r>
              <a:rPr lang="en-US" dirty="0" smtClean="0"/>
              <a:t>Print the </a:t>
            </a:r>
            <a:r>
              <a:rPr lang="en-US" dirty="0" smtClean="0"/>
              <a:t>new word </a:t>
            </a:r>
            <a:r>
              <a:rPr lang="en-US" dirty="0" smtClean="0"/>
              <a:t>and the letter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038600"/>
            <a:ext cx="3022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output:</a:t>
            </a:r>
          </a:p>
          <a:p>
            <a:endParaRPr lang="en-US" sz="2800" dirty="0"/>
          </a:p>
          <a:p>
            <a:r>
              <a:rPr lang="en-US" sz="2800" dirty="0" smtClean="0"/>
              <a:t>Word: Saturday</a:t>
            </a:r>
          </a:p>
          <a:p>
            <a:r>
              <a:rPr lang="en-US" sz="2800" dirty="0" smtClean="0"/>
              <a:t>Random letter: t</a:t>
            </a:r>
          </a:p>
          <a:p>
            <a:r>
              <a:rPr lang="en-US" sz="2800" dirty="0" smtClean="0"/>
              <a:t>New word: </a:t>
            </a:r>
            <a:r>
              <a:rPr lang="en-US" sz="2800" dirty="0" err="1" smtClean="0"/>
              <a:t>Saurday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(Monty) Python  Random Letter Remove</vt:lpstr>
      <vt:lpstr>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5</cp:revision>
  <dcterms:created xsi:type="dcterms:W3CDTF">2006-08-16T00:00:00Z</dcterms:created>
  <dcterms:modified xsi:type="dcterms:W3CDTF">2015-02-28T23:55:16Z</dcterms:modified>
</cp:coreProperties>
</file>