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(Monty) Python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Scramble 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Neat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from previous lab</a:t>
            </a:r>
          </a:p>
          <a:p>
            <a:r>
              <a:rPr lang="en-US" dirty="0" smtClean="0"/>
              <a:t>Remove a random letter from the word</a:t>
            </a:r>
          </a:p>
          <a:p>
            <a:r>
              <a:rPr lang="en-US" dirty="0" smtClean="0"/>
              <a:t>Append each letter to the end of a new word</a:t>
            </a:r>
          </a:p>
          <a:p>
            <a:r>
              <a:rPr lang="en-US" dirty="0" smtClean="0"/>
              <a:t>Repeat until all the letters of the original word are removed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newly formed word to the graphics window in a fancy font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70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676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 output:</a:t>
            </a:r>
          </a:p>
          <a:p>
            <a:endParaRPr lang="en-US" dirty="0"/>
          </a:p>
          <a:p>
            <a:r>
              <a:rPr lang="en-US" dirty="0"/>
              <a:t>Word: </a:t>
            </a:r>
            <a:r>
              <a:rPr lang="en-US" dirty="0" smtClean="0"/>
              <a:t>Joe</a:t>
            </a:r>
            <a:endParaRPr lang="en-US" dirty="0"/>
          </a:p>
          <a:p>
            <a:r>
              <a:rPr lang="en-US" dirty="0"/>
              <a:t>Random letter: e</a:t>
            </a:r>
          </a:p>
          <a:p>
            <a:r>
              <a:rPr lang="en-US" dirty="0"/>
              <a:t>New word: </a:t>
            </a:r>
            <a:r>
              <a:rPr lang="en-US" dirty="0" smtClean="0"/>
              <a:t>e</a:t>
            </a:r>
          </a:p>
          <a:p>
            <a:r>
              <a:rPr lang="en-US" dirty="0"/>
              <a:t>Word: </a:t>
            </a:r>
            <a:r>
              <a:rPr lang="en-US" dirty="0" smtClean="0"/>
              <a:t>Jo</a:t>
            </a:r>
            <a:endParaRPr lang="en-US" dirty="0"/>
          </a:p>
          <a:p>
            <a:r>
              <a:rPr lang="en-US" dirty="0"/>
              <a:t>Random letter: </a:t>
            </a:r>
            <a:r>
              <a:rPr lang="en-US" dirty="0" smtClean="0"/>
              <a:t>J</a:t>
            </a:r>
            <a:endParaRPr lang="en-US" dirty="0"/>
          </a:p>
          <a:p>
            <a:r>
              <a:rPr lang="en-US" dirty="0"/>
              <a:t>New word: </a:t>
            </a:r>
            <a:r>
              <a:rPr lang="en-US" dirty="0" err="1" smtClean="0"/>
              <a:t>eJ</a:t>
            </a:r>
            <a:endParaRPr lang="en-US" dirty="0"/>
          </a:p>
          <a:p>
            <a:r>
              <a:rPr lang="en-US" dirty="0"/>
              <a:t>Word: </a:t>
            </a:r>
            <a:r>
              <a:rPr lang="en-US" dirty="0" smtClean="0"/>
              <a:t>o</a:t>
            </a:r>
            <a:endParaRPr lang="en-US" dirty="0"/>
          </a:p>
          <a:p>
            <a:r>
              <a:rPr lang="en-US" dirty="0"/>
              <a:t>Random letter: </a:t>
            </a:r>
            <a:r>
              <a:rPr lang="en-US" dirty="0" smtClean="0"/>
              <a:t>o</a:t>
            </a:r>
            <a:endParaRPr lang="en-US" dirty="0"/>
          </a:p>
          <a:p>
            <a:r>
              <a:rPr lang="en-US" dirty="0"/>
              <a:t>New word: </a:t>
            </a:r>
            <a:r>
              <a:rPr lang="en-US" dirty="0" err="1" smtClean="0"/>
              <a:t>eJo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4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(Monty) Python  Scramble Word</vt:lpstr>
      <vt:lpstr>Lab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(Monty) Python  Reading from a File</dc:title>
  <dc:creator>GPa</dc:creator>
  <cp:lastModifiedBy>GPa</cp:lastModifiedBy>
  <cp:revision>7</cp:revision>
  <dcterms:created xsi:type="dcterms:W3CDTF">2006-08-16T00:00:00Z</dcterms:created>
  <dcterms:modified xsi:type="dcterms:W3CDTF">2015-03-01T00:00:54Z</dcterms:modified>
</cp:coreProperties>
</file>