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Guess Word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Add the necessary code to allow the user to guess the scrambled word</a:t>
            </a:r>
          </a:p>
          <a:p>
            <a:r>
              <a:rPr lang="en-US" dirty="0" smtClean="0"/>
              <a:t>Do this all within the Python shell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Lab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1447086"/>
            <a:ext cx="24155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Output:</a:t>
            </a:r>
          </a:p>
          <a:p>
            <a:endParaRPr lang="en-US" dirty="0"/>
          </a:p>
          <a:p>
            <a:r>
              <a:rPr lang="en-US" dirty="0" smtClean="0"/>
              <a:t>Scrambled word:  </a:t>
            </a:r>
            <a:r>
              <a:rPr lang="en-US" dirty="0" err="1" smtClean="0"/>
              <a:t>eJo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Guess #1: </a:t>
            </a:r>
            <a:r>
              <a:rPr lang="en-US" dirty="0" err="1" smtClean="0"/>
              <a:t>oJe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Wrong, sorry</a:t>
            </a:r>
          </a:p>
          <a:p>
            <a:endParaRPr lang="en-US" dirty="0"/>
          </a:p>
          <a:p>
            <a:r>
              <a:rPr lang="en-US" dirty="0" smtClean="0"/>
              <a:t>Guess #2: </a:t>
            </a:r>
            <a:r>
              <a:rPr lang="en-US" dirty="0" err="1" smtClean="0"/>
              <a:t>oeJ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Wrong, sorry</a:t>
            </a:r>
          </a:p>
          <a:p>
            <a:endParaRPr lang="en-US" dirty="0"/>
          </a:p>
          <a:p>
            <a:r>
              <a:rPr lang="en-US" dirty="0" smtClean="0"/>
              <a:t>Guess #3: Joe</a:t>
            </a:r>
          </a:p>
          <a:p>
            <a:endParaRPr lang="en-US" dirty="0"/>
          </a:p>
          <a:p>
            <a:r>
              <a:rPr lang="en-US" dirty="0" smtClean="0"/>
              <a:t>Yep, you got!  Congrats!</a:t>
            </a:r>
          </a:p>
          <a:p>
            <a:endParaRPr lang="en-US" dirty="0"/>
          </a:p>
          <a:p>
            <a:r>
              <a:rPr lang="en-US" dirty="0" smtClean="0"/>
              <a:t>Play again: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(Monty) Python  Guess Word</vt:lpstr>
      <vt:lpstr>Lab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9</cp:revision>
  <dcterms:created xsi:type="dcterms:W3CDTF">2006-08-16T00:00:00Z</dcterms:created>
  <dcterms:modified xsi:type="dcterms:W3CDTF">2015-03-01T00:12:54Z</dcterms:modified>
</cp:coreProperties>
</file>