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Fancy Word Scramble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Integrate the code from the previous lab into the graphics environment</a:t>
            </a:r>
          </a:p>
          <a:p>
            <a:r>
              <a:rPr lang="en-US" dirty="0" smtClean="0"/>
              <a:t>Add an Entry box for the user to enter their guesses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(Monty) Python  Fancy Word Scramble</vt:lpstr>
      <vt:lpstr>Lab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10</cp:revision>
  <dcterms:created xsi:type="dcterms:W3CDTF">2006-08-16T00:00:00Z</dcterms:created>
  <dcterms:modified xsi:type="dcterms:W3CDTF">2015-03-01T00:15:16Z</dcterms:modified>
</cp:coreProperties>
</file>