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5" r:id="rId4"/>
    <p:sldId id="272" r:id="rId5"/>
    <p:sldId id="273" r:id="rId6"/>
    <p:sldId id="277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18288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015" y="18288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18288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13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3360" y="2667000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560" y="2678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667000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29" y="3316069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Oriented?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3392269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340393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33922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02" y="4828401"/>
            <a:ext cx="114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functions/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4042" y="4904601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bob.hide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2010" y="4916269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gotoxy</a:t>
            </a:r>
            <a:r>
              <a:rPr lang="en-US" dirty="0" smtClean="0"/>
              <a:t>(4,3)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490460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(5) 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105" y="4202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1153" y="4114800"/>
            <a:ext cx="187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Text(“  “, , , )</a:t>
            </a:r>
          </a:p>
          <a:p>
            <a:pPr algn="ctr"/>
            <a:r>
              <a:rPr lang="en-US" dirty="0" err="1" smtClean="0"/>
              <a:t>System.out.print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275" y="4126468"/>
            <a:ext cx="88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0726" y="4114800"/>
            <a:ext cx="19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rint(“ blah, blah”)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1040" y="5678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5307" y="5754469"/>
            <a:ext cx="147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kipped this</a:t>
            </a:r>
          </a:p>
          <a:p>
            <a:pPr algn="ctr"/>
            <a:r>
              <a:rPr lang="en-US" dirty="0" smtClean="0"/>
              <a:t>(complicated)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5699" y="5766137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1023" y="575446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nput(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0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Input Command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input command sort of like </a:t>
            </a:r>
            <a:r>
              <a:rPr lang="en-US" dirty="0" err="1" smtClean="0"/>
              <a:t>cout</a:t>
            </a:r>
            <a:r>
              <a:rPr lang="en-US" dirty="0" smtClean="0"/>
              <a:t> &lt;&lt; and </a:t>
            </a:r>
            <a:r>
              <a:rPr lang="en-US" dirty="0" err="1" smtClean="0"/>
              <a:t>cin</a:t>
            </a:r>
            <a:r>
              <a:rPr lang="en-US" dirty="0" smtClean="0"/>
              <a:t>&gt;&gt; together in C++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C++ code example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“What is your favorite color?”;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cin</a:t>
            </a:r>
            <a:r>
              <a:rPr lang="en-US" dirty="0" smtClean="0">
                <a:solidFill>
                  <a:srgbClr val="FF0000"/>
                </a:solidFill>
              </a:rPr>
              <a:t> &gt;&gt; temp;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Python code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temp = input(“What is your favorite color?”)</a:t>
            </a:r>
          </a:p>
        </p:txBody>
      </p:sp>
    </p:spTree>
    <p:extLst>
      <p:ext uri="{BB962C8B-B14F-4D97-AF65-F5344CB8AC3E}">
        <p14:creationId xmlns:p14="http://schemas.microsoft.com/office/powerpoint/2010/main" val="363611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Input </a:t>
            </a:r>
            <a:r>
              <a:rPr lang="en-US" dirty="0"/>
              <a:t>C</a:t>
            </a:r>
            <a:r>
              <a:rPr lang="en-US" dirty="0" smtClean="0"/>
              <a:t>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input(“message here”) command write “message here” out to the user (like </a:t>
            </a:r>
            <a:r>
              <a:rPr lang="en-US" dirty="0" err="1" smtClean="0"/>
              <a:t>cout</a:t>
            </a:r>
            <a:r>
              <a:rPr lang="en-US" dirty="0" smtClean="0"/>
              <a:t>&lt;&lt;)</a:t>
            </a:r>
          </a:p>
          <a:p>
            <a:r>
              <a:rPr lang="en-US" dirty="0" smtClean="0"/>
              <a:t>Then it returns whatever the user types as a </a:t>
            </a:r>
            <a:r>
              <a:rPr lang="en-US" sz="6000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until they hit the enter key</a:t>
            </a:r>
          </a:p>
          <a:p>
            <a:r>
              <a:rPr lang="en-US" dirty="0" smtClean="0"/>
              <a:t>If the input() function is used with a variable, then whatever was typed can be saved and reused.</a:t>
            </a:r>
          </a:p>
          <a:p>
            <a:r>
              <a:rPr lang="en-US" dirty="0" smtClean="0"/>
              <a:t>Some examples….</a:t>
            </a:r>
          </a:p>
        </p:txBody>
      </p:sp>
    </p:spTree>
    <p:extLst>
      <p:ext uri="{BB962C8B-B14F-4D97-AF65-F5344CB8AC3E}">
        <p14:creationId xmlns:p14="http://schemas.microsoft.com/office/powerpoint/2010/main" val="421262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Input Command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133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&gt;&gt;&gt; input(“Hi Everyone”)</a:t>
            </a:r>
            <a:endParaRPr lang="en-US" sz="2800" dirty="0"/>
          </a:p>
          <a:p>
            <a:r>
              <a:rPr lang="en-US" sz="2800" dirty="0" smtClean="0"/>
              <a:t>Hi Everyone</a:t>
            </a:r>
          </a:p>
          <a:p>
            <a:endParaRPr lang="en-US" sz="2800" dirty="0"/>
          </a:p>
          <a:p>
            <a:r>
              <a:rPr lang="en-US" sz="2800" dirty="0" smtClean="0"/>
              <a:t>&gt;&gt;&gt; temp = input(“What is your favorite color?”)</a:t>
            </a:r>
          </a:p>
          <a:p>
            <a:r>
              <a:rPr lang="en-US" sz="2800" dirty="0" smtClean="0"/>
              <a:t>What is your favorite </a:t>
            </a:r>
            <a:r>
              <a:rPr lang="en-US" sz="2800" dirty="0" err="1" smtClean="0"/>
              <a:t>color?green</a:t>
            </a:r>
            <a:endParaRPr lang="en-US" sz="2800" dirty="0" smtClean="0"/>
          </a:p>
          <a:p>
            <a:r>
              <a:rPr lang="en-US" sz="2800" dirty="0" smtClean="0"/>
              <a:t>&gt;&gt;&gt; print(temp)</a:t>
            </a:r>
          </a:p>
          <a:p>
            <a:r>
              <a:rPr lang="en-US" sz="2800" dirty="0" smtClean="0"/>
              <a:t>green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119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Input Command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2098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&gt;&gt;&gt; temp = input(“What is your favorite </a:t>
            </a:r>
            <a:r>
              <a:rPr lang="en-US" sz="2800" dirty="0" smtClean="0"/>
              <a:t>number?  ”)</a:t>
            </a:r>
            <a:endParaRPr lang="en-US" sz="2800" dirty="0" smtClean="0"/>
          </a:p>
          <a:p>
            <a:r>
              <a:rPr lang="en-US" sz="2800" dirty="0" smtClean="0"/>
              <a:t>What is your favorite </a:t>
            </a:r>
            <a:r>
              <a:rPr lang="en-US" sz="2800" dirty="0" smtClean="0"/>
              <a:t>number?  7</a:t>
            </a:r>
            <a:endParaRPr lang="en-US" sz="2800" dirty="0" smtClean="0"/>
          </a:p>
          <a:p>
            <a:r>
              <a:rPr lang="en-US" sz="2800" dirty="0" smtClean="0"/>
              <a:t>&gt;&gt;&gt; print(temp)</a:t>
            </a:r>
          </a:p>
          <a:p>
            <a:r>
              <a:rPr lang="en-US" sz="2800" dirty="0" smtClean="0"/>
              <a:t>7</a:t>
            </a:r>
          </a:p>
          <a:p>
            <a:r>
              <a:rPr lang="en-US" sz="2800" dirty="0" smtClean="0"/>
              <a:t>&gt;&gt;&gt;print(</a:t>
            </a:r>
            <a:r>
              <a:rPr lang="en-US" sz="2800" dirty="0" err="1" smtClean="0"/>
              <a:t>temp+temp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77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82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4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58644"/>
            <a:ext cx="84201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Write a program that outputs </a:t>
            </a:r>
            <a:r>
              <a:rPr lang="en-US" altLang="en-US" sz="2800" dirty="0" smtClean="0"/>
              <a:t>the Happy </a:t>
            </a:r>
            <a:r>
              <a:rPr lang="en-US" altLang="en-US" sz="2800" dirty="0"/>
              <a:t>Birthday </a:t>
            </a:r>
            <a:endParaRPr lang="en-US" altLang="en-US" sz="2800" dirty="0" smtClean="0"/>
          </a:p>
          <a:p>
            <a:r>
              <a:rPr lang="en-US" altLang="en-US" sz="2800" dirty="0" smtClean="0"/>
              <a:t>song </a:t>
            </a:r>
            <a:r>
              <a:rPr lang="en-US" altLang="en-US" sz="2800" dirty="0"/>
              <a:t>to the </a:t>
            </a:r>
            <a:r>
              <a:rPr lang="en-US" altLang="en-US" sz="2800" dirty="0" smtClean="0"/>
              <a:t>screen.  </a:t>
            </a:r>
            <a:r>
              <a:rPr lang="en-US" altLang="en-US" sz="2800" dirty="0"/>
              <a:t>S</a:t>
            </a:r>
            <a:r>
              <a:rPr lang="en-US" altLang="en-US" sz="2800" dirty="0" smtClean="0"/>
              <a:t>tore </a:t>
            </a:r>
            <a:r>
              <a:rPr lang="en-US" altLang="en-US" sz="2800" dirty="0" smtClean="0"/>
              <a:t>the strings in </a:t>
            </a:r>
          </a:p>
          <a:p>
            <a:r>
              <a:rPr lang="en-US" altLang="en-US" sz="2800" dirty="0" smtClean="0"/>
              <a:t>3 different </a:t>
            </a:r>
            <a:r>
              <a:rPr lang="en-US" altLang="en-US" sz="2800" dirty="0" smtClean="0"/>
              <a:t>variables as in the previous lab.  </a:t>
            </a:r>
            <a:r>
              <a:rPr lang="en-US" altLang="en-US" sz="2800" dirty="0" smtClean="0"/>
              <a:t>Ask the user who’s </a:t>
            </a:r>
            <a:r>
              <a:rPr lang="en-US" altLang="en-US" sz="2800" dirty="0" err="1" smtClean="0"/>
              <a:t>bday</a:t>
            </a:r>
            <a:r>
              <a:rPr lang="en-US" altLang="en-US" sz="2800" dirty="0" smtClean="0"/>
              <a:t> it is.</a:t>
            </a:r>
          </a:p>
          <a:p>
            <a:r>
              <a:rPr lang="en-US" altLang="en-US" sz="3200" dirty="0" smtClean="0"/>
              <a:t>Write the song with that person’s name.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 smtClean="0"/>
              <a:t>Example output: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Who’s birthday is it? </a:t>
            </a:r>
            <a:r>
              <a:rPr lang="en-US" altLang="en-US" sz="3200" dirty="0" smtClean="0">
                <a:solidFill>
                  <a:srgbClr val="FF0000"/>
                </a:solidFill>
              </a:rPr>
              <a:t>Fred</a:t>
            </a:r>
            <a:endParaRPr lang="en-US" altLang="en-US" sz="3200" dirty="0"/>
          </a:p>
          <a:p>
            <a:r>
              <a:rPr lang="en-US" altLang="en-US" sz="2000" dirty="0"/>
              <a:t>Happy Birthday, to you.</a:t>
            </a:r>
          </a:p>
          <a:p>
            <a:r>
              <a:rPr lang="en-US" altLang="en-US" sz="2000" dirty="0"/>
              <a:t>Happy Birthday, to you.</a:t>
            </a:r>
          </a:p>
          <a:p>
            <a:r>
              <a:rPr lang="en-US" altLang="en-US" sz="2000" dirty="0"/>
              <a:t>Happy Birthday dear </a:t>
            </a:r>
            <a:r>
              <a:rPr lang="en-US" altLang="en-US" sz="2000" dirty="0" smtClean="0">
                <a:solidFill>
                  <a:srgbClr val="FF0000"/>
                </a:solidFill>
              </a:rPr>
              <a:t>Fred</a:t>
            </a:r>
            <a:r>
              <a:rPr lang="en-US" altLang="en-US" sz="2000" dirty="0" smtClean="0"/>
              <a:t>,</a:t>
            </a:r>
            <a:endParaRPr lang="en-US" altLang="en-US" sz="2000" dirty="0"/>
          </a:p>
          <a:p>
            <a:r>
              <a:rPr lang="en-US" altLang="en-US" sz="2000" dirty="0"/>
              <a:t>Happy Birthday, to you.</a:t>
            </a:r>
          </a:p>
        </p:txBody>
      </p:sp>
    </p:spTree>
    <p:extLst>
      <p:ext uri="{BB962C8B-B14F-4D97-AF65-F5344CB8AC3E}">
        <p14:creationId xmlns:p14="http://schemas.microsoft.com/office/powerpoint/2010/main" val="215586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8913</TotalTime>
  <Words>335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(Monty) Python Input</vt:lpstr>
      <vt:lpstr>Comparison </vt:lpstr>
      <vt:lpstr>Python Input Command </vt:lpstr>
      <vt:lpstr>Python Input Command</vt:lpstr>
      <vt:lpstr>Python Input Command (cont)</vt:lpstr>
      <vt:lpstr>Python Input Command (cont)</vt:lpstr>
      <vt:lpstr> Lab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32</cp:revision>
  <dcterms:created xsi:type="dcterms:W3CDTF">2006-08-16T00:00:00Z</dcterms:created>
  <dcterms:modified xsi:type="dcterms:W3CDTF">2017-01-05T19:42:57Z</dcterms:modified>
</cp:coreProperties>
</file>