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80" r:id="rId4"/>
    <p:sldId id="284" r:id="rId5"/>
    <p:sldId id="289" r:id="rId6"/>
    <p:sldId id="290" r:id="rId7"/>
    <p:sldId id="291" r:id="rId8"/>
    <p:sldId id="286" r:id="rId9"/>
    <p:sldId id="292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2640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for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8.5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609600"/>
            <a:ext cx="84201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Write </a:t>
            </a:r>
            <a:r>
              <a:rPr lang="en-US" altLang="en-US" sz="2800" dirty="0" smtClean="0"/>
              <a:t>an app that draws a </a:t>
            </a:r>
            <a:r>
              <a:rPr lang="en-US" altLang="en-US" sz="2800" dirty="0" smtClean="0"/>
              <a:t>box.  </a:t>
            </a:r>
            <a:r>
              <a:rPr lang="en-US" altLang="en-US" sz="2800" dirty="0" smtClean="0"/>
              <a:t>Ask the user for </a:t>
            </a:r>
            <a:r>
              <a:rPr lang="en-US" altLang="en-US" sz="2800" dirty="0" smtClean="0"/>
              <a:t>the box</a:t>
            </a:r>
          </a:p>
          <a:p>
            <a:r>
              <a:rPr lang="en-US" altLang="en-US" sz="2800" dirty="0"/>
              <a:t>h</a:t>
            </a:r>
            <a:r>
              <a:rPr lang="en-US" altLang="en-US" sz="2800" dirty="0" smtClean="0"/>
              <a:t>eight, width and symbol (just like the C++ lab)</a:t>
            </a:r>
            <a:r>
              <a:rPr lang="en-US" altLang="en-US" sz="2800" dirty="0" smtClean="0"/>
              <a:t>.</a:t>
            </a:r>
            <a:endParaRPr lang="en-US" altLang="en-US" sz="2800" dirty="0" smtClean="0"/>
          </a:p>
          <a:p>
            <a:endParaRPr lang="en-US" altLang="en-US" sz="3200" dirty="0"/>
          </a:p>
          <a:p>
            <a:r>
              <a:rPr lang="en-US" altLang="en-US" sz="3200" dirty="0" smtClean="0"/>
              <a:t>Example output: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Please enter </a:t>
            </a:r>
            <a:r>
              <a:rPr lang="en-US" altLang="en-US" sz="3200" dirty="0" smtClean="0"/>
              <a:t>box height: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en-US" sz="3200" dirty="0" smtClean="0"/>
              <a:t>Please enter box width: </a:t>
            </a:r>
            <a:r>
              <a:rPr lang="en-US" altLang="en-US" sz="32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en-US" sz="3200" dirty="0" smtClean="0"/>
              <a:t>Please enter box symbol: </a:t>
            </a:r>
            <a:r>
              <a:rPr lang="en-US" altLang="en-US" sz="3200" dirty="0" smtClean="0">
                <a:solidFill>
                  <a:srgbClr val="FF0000"/>
                </a:solidFill>
              </a:rPr>
              <a:t>&amp;</a:t>
            </a:r>
            <a:endParaRPr lang="en-US" altLang="en-US" sz="3200" dirty="0" smtClean="0">
              <a:solidFill>
                <a:srgbClr val="FF0000"/>
              </a:solidFill>
            </a:endParaRP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&amp;&amp;&amp;</a:t>
            </a:r>
          </a:p>
          <a:p>
            <a:r>
              <a:rPr lang="en-US" altLang="en-US" sz="3200" dirty="0" smtClean="0"/>
              <a:t>&amp;&amp;&amp;</a:t>
            </a:r>
          </a:p>
          <a:p>
            <a:r>
              <a:rPr lang="en-US" altLang="en-US" sz="3200" dirty="0" smtClean="0"/>
              <a:t>&amp;&amp;&amp;</a:t>
            </a:r>
          </a:p>
          <a:p>
            <a:r>
              <a:rPr lang="en-US" altLang="en-US" sz="3200" dirty="0" smtClean="0"/>
              <a:t>&amp;&amp;&amp;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558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8382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015" y="8382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838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13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ource code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3360" y="1143000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6560" y="1154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1143000"/>
            <a:ext cx="46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29" y="1792069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Oriented?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1868269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187993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1868269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02" y="3304401"/>
            <a:ext cx="114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functions/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4042" y="3380601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bob.hide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2010" y="3392269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gotoxy</a:t>
            </a:r>
            <a:r>
              <a:rPr lang="en-US" dirty="0" smtClean="0"/>
              <a:t>(4,3)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338060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(5) 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8105" y="2678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1153" y="2590800"/>
            <a:ext cx="187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Text(“  “, , , )</a:t>
            </a:r>
          </a:p>
          <a:p>
            <a:pPr algn="ctr"/>
            <a:r>
              <a:rPr lang="en-US" dirty="0" err="1" smtClean="0"/>
              <a:t>System.out.print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7275" y="2602468"/>
            <a:ext cx="88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0726" y="2590800"/>
            <a:ext cx="19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rint(“ blah, blah”)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1040" y="4154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5307" y="4230469"/>
            <a:ext cx="147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kipped this</a:t>
            </a:r>
          </a:p>
          <a:p>
            <a:pPr algn="ctr"/>
            <a:r>
              <a:rPr lang="en-US" dirty="0" smtClean="0"/>
              <a:t>(complicated)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5699" y="4242137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1023" y="423046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nput(  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5291" y="4964668"/>
            <a:ext cx="83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asting</a:t>
            </a:r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4259" y="4992469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4964668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7285" y="4953000"/>
            <a:ext cx="110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(string)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3434" y="58790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- else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037" y="5581471"/>
            <a:ext cx="99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f(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661" y="5562600"/>
            <a:ext cx="183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rackets replaced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y indenting!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89845" y="5581471"/>
            <a:ext cx="99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f(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5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8382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9530" y="8382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838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838" y="1230868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or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219200"/>
            <a:ext cx="22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 ;</a:t>
            </a:r>
            <a:r>
              <a:rPr lang="en-US" dirty="0" err="1" smtClean="0"/>
              <a:t>i</a:t>
            </a:r>
            <a:r>
              <a:rPr lang="en-US" dirty="0" smtClean="0"/>
              <a:t>&lt;10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115" y="1230868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xact same as 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8233" y="1219200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 as C++ and Java – provides a mechanism for repeated actions</a:t>
            </a:r>
          </a:p>
          <a:p>
            <a:r>
              <a:rPr lang="en-US" dirty="0" smtClean="0"/>
              <a:t>Syntax different from C++ and Java</a:t>
            </a:r>
          </a:p>
          <a:p>
            <a:r>
              <a:rPr lang="en-US" dirty="0" smtClean="0"/>
              <a:t>Requires a list</a:t>
            </a:r>
          </a:p>
          <a:p>
            <a:r>
              <a:rPr lang="en-US" dirty="0" smtClean="0"/>
              <a:t>We are using a list of numbers via the range()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ange(num1, num2) creates the list of numbers from num1 (and including it) to num2 (but not including it) incremented by ones</a:t>
            </a:r>
          </a:p>
          <a:p>
            <a:r>
              <a:rPr lang="en-US" dirty="0" smtClean="0"/>
              <a:t>For example, range(0,4) produces the list 0,1,2,3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print(“*”)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rint(“*”)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3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print() function: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Attributes!!!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print(“*”,</a:t>
            </a:r>
            <a:r>
              <a:rPr lang="en-US" dirty="0" smtClean="0">
                <a:solidFill>
                  <a:srgbClr val="FF0000"/>
                </a:solidFill>
              </a:rPr>
              <a:t>end=‘ ‘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rint(“*”)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 </a:t>
            </a:r>
            <a:r>
              <a:rPr lang="en-US" dirty="0" smtClean="0"/>
              <a:t>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60198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in range(0,4):</a:t>
            </a:r>
          </a:p>
          <a:p>
            <a:pPr marL="0" indent="0">
              <a:buNone/>
            </a:pPr>
            <a:r>
              <a:rPr lang="en-US" dirty="0" smtClean="0"/>
              <a:t>	    print</a:t>
            </a:r>
            <a:r>
              <a:rPr lang="en-US" dirty="0" smtClean="0"/>
              <a:t>(“</a:t>
            </a:r>
            <a:r>
              <a:rPr lang="en-US" dirty="0" err="1" smtClean="0"/>
              <a:t>xxxxxxxx</a:t>
            </a:r>
            <a:r>
              <a:rPr lang="en-US" dirty="0" smtClean="0"/>
              <a:t>”)</a:t>
            </a: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571" y="1600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would we list the numbers 0 through 3?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94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</a:t>
            </a:r>
            <a:r>
              <a:rPr lang="en-US" dirty="0" smtClean="0"/>
              <a:t>e </a:t>
            </a:r>
            <a:r>
              <a:rPr lang="en-US" dirty="0" smtClean="0"/>
              <a:t>for </a:t>
            </a:r>
            <a:r>
              <a:rPr lang="en-US" dirty="0" smtClean="0"/>
              <a:t>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60198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in range(0,4):</a:t>
            </a:r>
          </a:p>
          <a:p>
            <a:pPr marL="0" indent="0">
              <a:buNone/>
            </a:pPr>
            <a:r>
              <a:rPr lang="en-US" dirty="0" smtClean="0"/>
              <a:t>	    print</a:t>
            </a:r>
            <a:r>
              <a:rPr lang="en-US" dirty="0" smtClean="0"/>
              <a:t>(“</a:t>
            </a:r>
            <a:r>
              <a:rPr lang="en-US" dirty="0" err="1" smtClean="0"/>
              <a:t>xxxxxxxx</a:t>
            </a:r>
            <a:r>
              <a:rPr lang="en-US" dirty="0" smtClean="0"/>
              <a:t>”)</a:t>
            </a: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571" y="1600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would we list the numbers 0 through 3?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082122" y="4202668"/>
            <a:ext cx="17090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x</a:t>
            </a:r>
            <a:r>
              <a:rPr lang="en-US" sz="3200" dirty="0" err="1" smtClean="0"/>
              <a:t>xxxxxxx</a:t>
            </a:r>
            <a:endParaRPr lang="en-US" sz="3200" dirty="0" smtClean="0"/>
          </a:p>
          <a:p>
            <a:r>
              <a:rPr lang="en-US" sz="3200" dirty="0" err="1"/>
              <a:t>xxxxxxxx</a:t>
            </a:r>
            <a:endParaRPr lang="en-US" sz="3200" dirty="0"/>
          </a:p>
          <a:p>
            <a:r>
              <a:rPr lang="en-US" sz="3200" dirty="0" err="1"/>
              <a:t>xxxxxxxx</a:t>
            </a:r>
            <a:endParaRPr lang="en-US" sz="3200" dirty="0"/>
          </a:p>
          <a:p>
            <a:r>
              <a:rPr lang="en-US" sz="3200" dirty="0" err="1" smtClean="0"/>
              <a:t>xxxxxxxx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313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9188</TotalTime>
  <Words>338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(Monty) Python for loops</vt:lpstr>
      <vt:lpstr>Comparison </vt:lpstr>
      <vt:lpstr>Comparison </vt:lpstr>
      <vt:lpstr>for loops in Python</vt:lpstr>
      <vt:lpstr>range function</vt:lpstr>
      <vt:lpstr>More on print() function</vt:lpstr>
      <vt:lpstr>More on print() function: Attributes!!!</vt:lpstr>
      <vt:lpstr>More for loops in Python</vt:lpstr>
      <vt:lpstr>More for loops in Python</vt:lpstr>
      <vt:lpstr> Lab 8.5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57</cp:revision>
  <dcterms:created xsi:type="dcterms:W3CDTF">2006-08-16T00:00:00Z</dcterms:created>
  <dcterms:modified xsi:type="dcterms:W3CDTF">2017-01-05T21:08:47Z</dcterms:modified>
</cp:coreProperties>
</file>